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1" r:id="rId4"/>
    <p:sldId id="262" r:id="rId5"/>
    <p:sldId id="259" r:id="rId6"/>
    <p:sldId id="280" r:id="rId7"/>
    <p:sldId id="278" r:id="rId8"/>
    <p:sldId id="264" r:id="rId9"/>
    <p:sldId id="279" r:id="rId10"/>
    <p:sldId id="266" r:id="rId11"/>
    <p:sldId id="267" r:id="rId12"/>
    <p:sldId id="272" r:id="rId13"/>
    <p:sldId id="273" r:id="rId14"/>
    <p:sldId id="274" r:id="rId15"/>
    <p:sldId id="275" r:id="rId16"/>
    <p:sldId id="276" r:id="rId17"/>
    <p:sldId id="268" r:id="rId18"/>
    <p:sldId id="271" r:id="rId19"/>
    <p:sldId id="269" r:id="rId20"/>
    <p:sldId id="270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09" autoAdjust="0"/>
    <p:restoredTop sz="86385" autoAdjust="0"/>
  </p:normalViewPr>
  <p:slideViewPr>
    <p:cSldViewPr>
      <p:cViewPr>
        <p:scale>
          <a:sx n="70" d="100"/>
          <a:sy n="70" d="100"/>
        </p:scale>
        <p:origin x="1384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DF2270-CFA7-7E44-8EC6-9E45FC9AF2BB}" type="doc">
      <dgm:prSet loTypeId="urn:microsoft.com/office/officeart/2005/8/layout/default" loCatId="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AFBFD1E-783A-2C47-9830-AF92CFB75BF0}">
      <dgm:prSet phldrT="[Text]"/>
      <dgm:spPr/>
      <dgm:t>
        <a:bodyPr/>
        <a:lstStyle/>
        <a:p>
          <a:r>
            <a:rPr lang="en-GB" dirty="0" smtClean="0"/>
            <a:t>Compulsory Content</a:t>
          </a:r>
          <a:endParaRPr lang="en-GB" dirty="0"/>
        </a:p>
      </dgm:t>
    </dgm:pt>
    <dgm:pt modelId="{7A4A0D8C-3D30-FF41-B4E9-A4C3D212D070}" type="parTrans" cxnId="{199FF2BD-1857-F84D-9126-1A4AE9DE23A7}">
      <dgm:prSet/>
      <dgm:spPr/>
      <dgm:t>
        <a:bodyPr/>
        <a:lstStyle/>
        <a:p>
          <a:endParaRPr lang="en-GB"/>
        </a:p>
      </dgm:t>
    </dgm:pt>
    <dgm:pt modelId="{CA8FDBCA-D0FD-EC4D-9A56-00E581B42121}" type="sibTrans" cxnId="{199FF2BD-1857-F84D-9126-1A4AE9DE23A7}">
      <dgm:prSet/>
      <dgm:spPr/>
      <dgm:t>
        <a:bodyPr/>
        <a:lstStyle/>
        <a:p>
          <a:endParaRPr lang="en-GB"/>
        </a:p>
      </dgm:t>
    </dgm:pt>
    <dgm:pt modelId="{C330F0A1-A93D-6A47-8FB4-7247F07D6B3F}">
      <dgm:prSet phldrT="[Text]"/>
      <dgm:spPr/>
      <dgm:t>
        <a:bodyPr/>
        <a:lstStyle/>
        <a:p>
          <a:r>
            <a:rPr lang="en-GB" dirty="0" smtClean="0"/>
            <a:t>2A Statistical techniques</a:t>
          </a:r>
          <a:endParaRPr lang="en-GB" dirty="0"/>
        </a:p>
      </dgm:t>
    </dgm:pt>
    <dgm:pt modelId="{9BAF4D09-0295-A945-A53A-D450B89EA6AD}" type="parTrans" cxnId="{68AE1838-8815-9D48-A585-D4C153EF748C}">
      <dgm:prSet/>
      <dgm:spPr/>
      <dgm:t>
        <a:bodyPr/>
        <a:lstStyle/>
        <a:p>
          <a:endParaRPr lang="en-GB"/>
        </a:p>
      </dgm:t>
    </dgm:pt>
    <dgm:pt modelId="{A729395A-1C31-1B45-96F5-F9C50ADB24E2}" type="sibTrans" cxnId="{68AE1838-8815-9D48-A585-D4C153EF748C}">
      <dgm:prSet/>
      <dgm:spPr/>
      <dgm:t>
        <a:bodyPr/>
        <a:lstStyle/>
        <a:p>
          <a:endParaRPr lang="en-GB"/>
        </a:p>
      </dgm:t>
    </dgm:pt>
    <dgm:pt modelId="{BA6C5B30-5858-174B-89D0-B528D020792A}">
      <dgm:prSet phldrT="[Text]"/>
      <dgm:spPr/>
      <dgm:t>
        <a:bodyPr/>
        <a:lstStyle/>
        <a:p>
          <a:r>
            <a:rPr lang="en-GB" dirty="0" smtClean="0"/>
            <a:t>The normal distribution</a:t>
          </a:r>
          <a:endParaRPr lang="en-GB" dirty="0"/>
        </a:p>
      </dgm:t>
    </dgm:pt>
    <dgm:pt modelId="{A6370A85-355C-474D-A50B-02EF740BCE90}" type="parTrans" cxnId="{D8F29A86-5E81-6446-8499-D7709EC5E81D}">
      <dgm:prSet/>
      <dgm:spPr/>
      <dgm:t>
        <a:bodyPr/>
        <a:lstStyle/>
        <a:p>
          <a:endParaRPr lang="en-GB"/>
        </a:p>
      </dgm:t>
    </dgm:pt>
    <dgm:pt modelId="{126C6BCD-2CC3-1044-B6B4-A5E368E5808C}" type="sibTrans" cxnId="{D8F29A86-5E81-6446-8499-D7709EC5E81D}">
      <dgm:prSet/>
      <dgm:spPr/>
      <dgm:t>
        <a:bodyPr/>
        <a:lstStyle/>
        <a:p>
          <a:endParaRPr lang="en-GB"/>
        </a:p>
      </dgm:t>
    </dgm:pt>
    <dgm:pt modelId="{3163AA2D-FC3A-F347-BA53-8694EB3CB226}">
      <dgm:prSet phldrT="[Text]"/>
      <dgm:spPr/>
      <dgm:t>
        <a:bodyPr/>
        <a:lstStyle/>
        <a:p>
          <a:r>
            <a:rPr lang="en-GB" dirty="0" smtClean="0"/>
            <a:t>2B Critical path &amp; risk analysis</a:t>
          </a:r>
          <a:endParaRPr lang="en-GB" dirty="0"/>
        </a:p>
      </dgm:t>
    </dgm:pt>
    <dgm:pt modelId="{38174F71-3376-4C40-B68D-69188736485D}" type="parTrans" cxnId="{62C6DB56-18F4-664B-A0CC-2B4DDE78F94C}">
      <dgm:prSet/>
      <dgm:spPr/>
      <dgm:t>
        <a:bodyPr/>
        <a:lstStyle/>
        <a:p>
          <a:endParaRPr lang="en-GB"/>
        </a:p>
      </dgm:t>
    </dgm:pt>
    <dgm:pt modelId="{ED8EB915-7914-4A46-8C46-8829393C67A4}" type="sibTrans" cxnId="{62C6DB56-18F4-664B-A0CC-2B4DDE78F94C}">
      <dgm:prSet/>
      <dgm:spPr/>
      <dgm:t>
        <a:bodyPr/>
        <a:lstStyle/>
        <a:p>
          <a:endParaRPr lang="en-GB"/>
        </a:p>
      </dgm:t>
    </dgm:pt>
    <dgm:pt modelId="{EEBCC4AE-B8BF-0042-960D-0853E971AD81}">
      <dgm:prSet phldrT="[Text]"/>
      <dgm:spPr/>
      <dgm:t>
        <a:bodyPr/>
        <a:lstStyle/>
        <a:p>
          <a:r>
            <a:rPr lang="en-GB" dirty="0" smtClean="0"/>
            <a:t>2C Graphical techniques</a:t>
          </a:r>
          <a:endParaRPr lang="en-GB" dirty="0"/>
        </a:p>
      </dgm:t>
    </dgm:pt>
    <dgm:pt modelId="{AF891C74-211E-A24E-A281-F9C2712EE742}" type="parTrans" cxnId="{6B9B342A-E5EF-FD4F-B7D5-90598023B16C}">
      <dgm:prSet/>
      <dgm:spPr/>
      <dgm:t>
        <a:bodyPr/>
        <a:lstStyle/>
        <a:p>
          <a:endParaRPr lang="en-GB"/>
        </a:p>
      </dgm:t>
    </dgm:pt>
    <dgm:pt modelId="{A017C685-E556-5D4B-B571-FECA631CFE81}" type="sibTrans" cxnId="{6B9B342A-E5EF-FD4F-B7D5-90598023B16C}">
      <dgm:prSet/>
      <dgm:spPr/>
      <dgm:t>
        <a:bodyPr/>
        <a:lstStyle/>
        <a:p>
          <a:endParaRPr lang="en-GB"/>
        </a:p>
      </dgm:t>
    </dgm:pt>
    <dgm:pt modelId="{6CDEDD58-0FDD-9E47-A0A9-86E7568689D4}">
      <dgm:prSet phldrT="[Text]"/>
      <dgm:spPr/>
      <dgm:t>
        <a:bodyPr/>
        <a:lstStyle/>
        <a:p>
          <a:r>
            <a:rPr lang="en-GB" dirty="0" smtClean="0"/>
            <a:t>Analysis of data</a:t>
          </a:r>
          <a:endParaRPr lang="en-GB" dirty="0"/>
        </a:p>
      </dgm:t>
    </dgm:pt>
    <dgm:pt modelId="{4F388E6A-8D3E-A844-9CF8-414BAFF7F5BC}" type="parTrans" cxnId="{248619DC-8E8D-9541-871F-E11FC5C01977}">
      <dgm:prSet/>
      <dgm:spPr/>
      <dgm:t>
        <a:bodyPr/>
        <a:lstStyle/>
        <a:p>
          <a:endParaRPr lang="en-GB"/>
        </a:p>
      </dgm:t>
    </dgm:pt>
    <dgm:pt modelId="{CE27F4FA-9456-934B-8AB7-C674AFB65B24}" type="sibTrans" cxnId="{248619DC-8E8D-9541-871F-E11FC5C01977}">
      <dgm:prSet/>
      <dgm:spPr/>
      <dgm:t>
        <a:bodyPr/>
        <a:lstStyle/>
        <a:p>
          <a:endParaRPr lang="en-GB"/>
        </a:p>
      </dgm:t>
    </dgm:pt>
    <dgm:pt modelId="{D832E68E-36E5-E444-9461-1E8F450F07D1}">
      <dgm:prSet phldrT="[Text]"/>
      <dgm:spPr/>
      <dgm:t>
        <a:bodyPr/>
        <a:lstStyle/>
        <a:p>
          <a:r>
            <a:rPr lang="en-GB" dirty="0" smtClean="0"/>
            <a:t>Maths for personal finance</a:t>
          </a:r>
          <a:endParaRPr lang="en-GB" dirty="0"/>
        </a:p>
      </dgm:t>
    </dgm:pt>
    <dgm:pt modelId="{6E41E99B-8CA1-8641-95E1-C514673FFBD6}" type="parTrans" cxnId="{386B9913-998C-1246-8D4D-84482AD5EB98}">
      <dgm:prSet/>
      <dgm:spPr/>
      <dgm:t>
        <a:bodyPr/>
        <a:lstStyle/>
        <a:p>
          <a:endParaRPr lang="en-GB"/>
        </a:p>
      </dgm:t>
    </dgm:pt>
    <dgm:pt modelId="{187C28D7-7DF7-934D-B475-6DC760F6F2AE}" type="sibTrans" cxnId="{386B9913-998C-1246-8D4D-84482AD5EB98}">
      <dgm:prSet/>
      <dgm:spPr/>
      <dgm:t>
        <a:bodyPr/>
        <a:lstStyle/>
        <a:p>
          <a:endParaRPr lang="en-GB"/>
        </a:p>
      </dgm:t>
    </dgm:pt>
    <dgm:pt modelId="{67B37701-027A-6942-80E2-1A875B4E71A5}">
      <dgm:prSet phldrT="[Text]"/>
      <dgm:spPr/>
      <dgm:t>
        <a:bodyPr/>
        <a:lstStyle/>
        <a:p>
          <a:r>
            <a:rPr lang="en-GB" dirty="0" smtClean="0"/>
            <a:t>Estimation</a:t>
          </a:r>
          <a:endParaRPr lang="en-GB" dirty="0"/>
        </a:p>
      </dgm:t>
    </dgm:pt>
    <dgm:pt modelId="{C1BFC5F9-D02F-054B-BCD4-F87F3C58AA71}" type="parTrans" cxnId="{AA149685-902B-7147-9424-CEC614C268DD}">
      <dgm:prSet/>
      <dgm:spPr/>
      <dgm:t>
        <a:bodyPr/>
        <a:lstStyle/>
        <a:p>
          <a:endParaRPr lang="en-GB"/>
        </a:p>
      </dgm:t>
    </dgm:pt>
    <dgm:pt modelId="{4E86029C-9BB1-B549-AF3D-713080E3ED1F}" type="sibTrans" cxnId="{AA149685-902B-7147-9424-CEC614C268DD}">
      <dgm:prSet/>
      <dgm:spPr/>
      <dgm:t>
        <a:bodyPr/>
        <a:lstStyle/>
        <a:p>
          <a:endParaRPr lang="en-GB"/>
        </a:p>
      </dgm:t>
    </dgm:pt>
    <dgm:pt modelId="{77A74CCA-CD98-9A41-B1F4-7F7DE74C1769}">
      <dgm:prSet phldrT="[Text]"/>
      <dgm:spPr/>
      <dgm:t>
        <a:bodyPr/>
        <a:lstStyle/>
        <a:p>
          <a:r>
            <a:rPr lang="en-GB" dirty="0" smtClean="0"/>
            <a:t>Critical analysis of given data*</a:t>
          </a:r>
          <a:endParaRPr lang="en-GB" dirty="0"/>
        </a:p>
      </dgm:t>
    </dgm:pt>
    <dgm:pt modelId="{AF3B2B11-CB1C-444C-8977-3C49DAC21E16}" type="parTrans" cxnId="{1B9B172F-387F-D04B-87E0-5F84D8B87E9C}">
      <dgm:prSet/>
      <dgm:spPr/>
      <dgm:t>
        <a:bodyPr/>
        <a:lstStyle/>
        <a:p>
          <a:endParaRPr lang="en-GB"/>
        </a:p>
      </dgm:t>
    </dgm:pt>
    <dgm:pt modelId="{CC8495E3-4805-754E-95C8-616C9CD1B9CE}" type="sibTrans" cxnId="{1B9B172F-387F-D04B-87E0-5F84D8B87E9C}">
      <dgm:prSet/>
      <dgm:spPr/>
      <dgm:t>
        <a:bodyPr/>
        <a:lstStyle/>
        <a:p>
          <a:endParaRPr lang="en-GB"/>
        </a:p>
      </dgm:t>
    </dgm:pt>
    <dgm:pt modelId="{0B74BB6C-AE96-E148-9CB3-7565DEC88DCE}">
      <dgm:prSet phldrT="[Text]"/>
      <dgm:spPr/>
      <dgm:t>
        <a:bodyPr/>
        <a:lstStyle/>
        <a:p>
          <a:r>
            <a:rPr lang="en-GB" dirty="0" smtClean="0"/>
            <a:t>Correlation and regression</a:t>
          </a:r>
          <a:endParaRPr lang="en-GB" dirty="0"/>
        </a:p>
      </dgm:t>
    </dgm:pt>
    <dgm:pt modelId="{38761AB0-4B92-904A-88BD-A0FEB8DE5380}" type="parTrans" cxnId="{38CA9E3C-D035-C24D-B1F4-A8D33495601B}">
      <dgm:prSet/>
      <dgm:spPr/>
      <dgm:t>
        <a:bodyPr/>
        <a:lstStyle/>
        <a:p>
          <a:endParaRPr lang="en-GB"/>
        </a:p>
      </dgm:t>
    </dgm:pt>
    <dgm:pt modelId="{7694107F-0BFF-6B4D-8D5B-99384E2E60CF}" type="sibTrans" cxnId="{38CA9E3C-D035-C24D-B1F4-A8D33495601B}">
      <dgm:prSet/>
      <dgm:spPr/>
      <dgm:t>
        <a:bodyPr/>
        <a:lstStyle/>
        <a:p>
          <a:endParaRPr lang="en-GB"/>
        </a:p>
      </dgm:t>
    </dgm:pt>
    <dgm:pt modelId="{EE9E1534-4E3B-2448-AD70-5C573BCA2A5E}">
      <dgm:prSet phldrT="[Text]"/>
      <dgm:spPr/>
      <dgm:t>
        <a:bodyPr/>
        <a:lstStyle/>
        <a:p>
          <a:r>
            <a:rPr lang="en-GB" dirty="0" smtClean="0"/>
            <a:t>Critical path analysis</a:t>
          </a:r>
          <a:endParaRPr lang="en-GB" dirty="0"/>
        </a:p>
      </dgm:t>
    </dgm:pt>
    <dgm:pt modelId="{292FA236-B71B-824D-B80D-08B899AC5E6E}" type="parTrans" cxnId="{8A387A67-9BFF-5F45-B7D8-3B1401956BDF}">
      <dgm:prSet/>
      <dgm:spPr/>
      <dgm:t>
        <a:bodyPr/>
        <a:lstStyle/>
        <a:p>
          <a:endParaRPr lang="en-GB"/>
        </a:p>
      </dgm:t>
    </dgm:pt>
    <dgm:pt modelId="{9D06EAF7-9E9A-AB46-ADFC-39565B967C6F}" type="sibTrans" cxnId="{8A387A67-9BFF-5F45-B7D8-3B1401956BDF}">
      <dgm:prSet/>
      <dgm:spPr/>
      <dgm:t>
        <a:bodyPr/>
        <a:lstStyle/>
        <a:p>
          <a:endParaRPr lang="en-GB"/>
        </a:p>
      </dgm:t>
    </dgm:pt>
    <dgm:pt modelId="{779ADE49-52CB-0540-B06A-685F4924548B}">
      <dgm:prSet phldrT="[Text]"/>
      <dgm:spPr/>
      <dgm:t>
        <a:bodyPr/>
        <a:lstStyle/>
        <a:p>
          <a:r>
            <a:rPr lang="en-GB" dirty="0" smtClean="0"/>
            <a:t>Expectation</a:t>
          </a:r>
          <a:endParaRPr lang="en-GB" dirty="0"/>
        </a:p>
      </dgm:t>
    </dgm:pt>
    <dgm:pt modelId="{CFE45726-1964-944B-89E5-DAB38F8F6CF6}" type="parTrans" cxnId="{E2EC261A-1E57-724C-A7AE-06E65C1F26C9}">
      <dgm:prSet/>
      <dgm:spPr/>
      <dgm:t>
        <a:bodyPr/>
        <a:lstStyle/>
        <a:p>
          <a:endParaRPr lang="en-GB"/>
        </a:p>
      </dgm:t>
    </dgm:pt>
    <dgm:pt modelId="{413637E2-67DE-6347-8BE1-D8145531CB9E}" type="sibTrans" cxnId="{E2EC261A-1E57-724C-A7AE-06E65C1F26C9}">
      <dgm:prSet/>
      <dgm:spPr/>
      <dgm:t>
        <a:bodyPr/>
        <a:lstStyle/>
        <a:p>
          <a:endParaRPr lang="en-GB"/>
        </a:p>
      </dgm:t>
    </dgm:pt>
    <dgm:pt modelId="{A2AC0E88-AC08-0847-AD69-4C801679DD5A}">
      <dgm:prSet phldrT="[Text]"/>
      <dgm:spPr/>
      <dgm:t>
        <a:bodyPr/>
        <a:lstStyle/>
        <a:p>
          <a:r>
            <a:rPr lang="en-GB" dirty="0" smtClean="0"/>
            <a:t>Cost benefit analysis</a:t>
          </a:r>
          <a:endParaRPr lang="en-GB" dirty="0"/>
        </a:p>
      </dgm:t>
    </dgm:pt>
    <dgm:pt modelId="{9F146EDC-B431-0F45-9C14-E25CB7568175}" type="parTrans" cxnId="{78D164D2-A2ED-264F-A9B7-660BE645F91B}">
      <dgm:prSet/>
      <dgm:spPr/>
      <dgm:t>
        <a:bodyPr/>
        <a:lstStyle/>
        <a:p>
          <a:endParaRPr lang="en-GB"/>
        </a:p>
      </dgm:t>
    </dgm:pt>
    <dgm:pt modelId="{AAEA2662-5CAA-774D-9ADB-020DE12B757E}" type="sibTrans" cxnId="{78D164D2-A2ED-264F-A9B7-660BE645F91B}">
      <dgm:prSet/>
      <dgm:spPr/>
      <dgm:t>
        <a:bodyPr/>
        <a:lstStyle/>
        <a:p>
          <a:endParaRPr lang="en-GB"/>
        </a:p>
      </dgm:t>
    </dgm:pt>
    <dgm:pt modelId="{294FF641-9C1D-4247-B095-896CA355AD15}">
      <dgm:prSet phldrT="[Text]"/>
      <dgm:spPr/>
      <dgm:t>
        <a:bodyPr/>
        <a:lstStyle/>
        <a:p>
          <a:r>
            <a:rPr lang="en-GB" dirty="0" smtClean="0"/>
            <a:t>Graphical methods</a:t>
          </a:r>
          <a:endParaRPr lang="en-GB" dirty="0"/>
        </a:p>
      </dgm:t>
    </dgm:pt>
    <dgm:pt modelId="{0F88AE5E-7424-8E49-BEB2-E4DE8573B9B6}" type="parTrans" cxnId="{203B2C2A-B740-4B40-8D28-1F93E05DE946}">
      <dgm:prSet/>
      <dgm:spPr/>
      <dgm:t>
        <a:bodyPr/>
        <a:lstStyle/>
        <a:p>
          <a:endParaRPr lang="en-GB"/>
        </a:p>
      </dgm:t>
    </dgm:pt>
    <dgm:pt modelId="{4D753583-525B-DE43-8373-24814DD3009B}" type="sibTrans" cxnId="{203B2C2A-B740-4B40-8D28-1F93E05DE946}">
      <dgm:prSet/>
      <dgm:spPr/>
      <dgm:t>
        <a:bodyPr/>
        <a:lstStyle/>
        <a:p>
          <a:endParaRPr lang="en-GB"/>
        </a:p>
      </dgm:t>
    </dgm:pt>
    <dgm:pt modelId="{CA08E934-5973-6745-8EE0-B3F33416768D}">
      <dgm:prSet phldrT="[Text]"/>
      <dgm:spPr/>
      <dgm:t>
        <a:bodyPr/>
        <a:lstStyle/>
        <a:p>
          <a:r>
            <a:rPr lang="en-GB" dirty="0" smtClean="0"/>
            <a:t>Rates of change</a:t>
          </a:r>
          <a:endParaRPr lang="en-GB" dirty="0"/>
        </a:p>
      </dgm:t>
    </dgm:pt>
    <dgm:pt modelId="{51C3D7C4-CF51-144C-9424-8403FE09CF5E}" type="parTrans" cxnId="{36976E46-4AA1-9640-95DF-5C685FCDE6D0}">
      <dgm:prSet/>
      <dgm:spPr/>
      <dgm:t>
        <a:bodyPr/>
        <a:lstStyle/>
        <a:p>
          <a:endParaRPr lang="en-GB"/>
        </a:p>
      </dgm:t>
    </dgm:pt>
    <dgm:pt modelId="{F879403B-AC0E-EF45-92C5-9DFBAB4D4A93}" type="sibTrans" cxnId="{36976E46-4AA1-9640-95DF-5C685FCDE6D0}">
      <dgm:prSet/>
      <dgm:spPr/>
      <dgm:t>
        <a:bodyPr/>
        <a:lstStyle/>
        <a:p>
          <a:endParaRPr lang="en-GB"/>
        </a:p>
      </dgm:t>
    </dgm:pt>
    <dgm:pt modelId="{345F29D5-260B-4245-8D84-4F7BEF96A0C3}">
      <dgm:prSet phldrT="[Text]"/>
      <dgm:spPr/>
      <dgm:t>
        <a:bodyPr/>
        <a:lstStyle/>
        <a:p>
          <a:r>
            <a:rPr lang="en-GB" dirty="0" smtClean="0"/>
            <a:t>Exponential functions</a:t>
          </a:r>
          <a:endParaRPr lang="en-GB" dirty="0"/>
        </a:p>
      </dgm:t>
    </dgm:pt>
    <dgm:pt modelId="{03ED6D05-F7B0-B044-8D84-601C677EA373}" type="parTrans" cxnId="{E3CE0D9C-F5B6-D749-919E-AEE957BF6000}">
      <dgm:prSet/>
      <dgm:spPr/>
      <dgm:t>
        <a:bodyPr/>
        <a:lstStyle/>
        <a:p>
          <a:endParaRPr lang="en-GB"/>
        </a:p>
      </dgm:t>
    </dgm:pt>
    <dgm:pt modelId="{5F827141-12BE-7E4D-8B5D-AF57D7A0A64B}" type="sibTrans" cxnId="{E3CE0D9C-F5B6-D749-919E-AEE957BF6000}">
      <dgm:prSet/>
      <dgm:spPr/>
      <dgm:t>
        <a:bodyPr/>
        <a:lstStyle/>
        <a:p>
          <a:endParaRPr lang="en-GB"/>
        </a:p>
      </dgm:t>
    </dgm:pt>
    <dgm:pt modelId="{DE82D84E-375C-BD41-979F-6E696BC52723}" type="pres">
      <dgm:prSet presAssocID="{BADF2270-CFA7-7E44-8EC6-9E45FC9AF2BB}" presName="diagram" presStyleCnt="0">
        <dgm:presLayoutVars>
          <dgm:dir/>
          <dgm:resizeHandles val="exact"/>
        </dgm:presLayoutVars>
      </dgm:prSet>
      <dgm:spPr/>
    </dgm:pt>
    <dgm:pt modelId="{8CF5E7F4-CBBD-AB41-83C8-B87BF04BD3B1}" type="pres">
      <dgm:prSet presAssocID="{3AFBFD1E-783A-2C47-9830-AF92CFB75BF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6ECED4-6ECB-A54A-86F4-36C41A6EAF86}" type="pres">
      <dgm:prSet presAssocID="{CA8FDBCA-D0FD-EC4D-9A56-00E581B42121}" presName="sibTrans" presStyleCnt="0"/>
      <dgm:spPr/>
    </dgm:pt>
    <dgm:pt modelId="{4F948DC2-00F3-FB4F-88C5-A1926D852AA2}" type="pres">
      <dgm:prSet presAssocID="{C330F0A1-A93D-6A47-8FB4-7247F07D6B3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7E39A3-01A5-0744-8CF9-1C8DDECE2899}" type="pres">
      <dgm:prSet presAssocID="{A729395A-1C31-1B45-96F5-F9C50ADB24E2}" presName="sibTrans" presStyleCnt="0"/>
      <dgm:spPr/>
    </dgm:pt>
    <dgm:pt modelId="{423273F3-D91A-A040-A2DB-DF677FC3E222}" type="pres">
      <dgm:prSet presAssocID="{3163AA2D-FC3A-F347-BA53-8694EB3CB22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F5A68A-43D5-A241-8E19-7784F831FB4B}" type="pres">
      <dgm:prSet presAssocID="{ED8EB915-7914-4A46-8C46-8829393C67A4}" presName="sibTrans" presStyleCnt="0"/>
      <dgm:spPr/>
    </dgm:pt>
    <dgm:pt modelId="{AA86A695-217A-484C-AF6C-168AC708B1C4}" type="pres">
      <dgm:prSet presAssocID="{EEBCC4AE-B8BF-0042-960D-0853E971AD8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2C6DB56-18F4-664B-A0CC-2B4DDE78F94C}" srcId="{BADF2270-CFA7-7E44-8EC6-9E45FC9AF2BB}" destId="{3163AA2D-FC3A-F347-BA53-8694EB3CB226}" srcOrd="2" destOrd="0" parTransId="{38174F71-3376-4C40-B68D-69188736485D}" sibTransId="{ED8EB915-7914-4A46-8C46-8829393C67A4}"/>
    <dgm:cxn modelId="{68AE1838-8815-9D48-A585-D4C153EF748C}" srcId="{BADF2270-CFA7-7E44-8EC6-9E45FC9AF2BB}" destId="{C330F0A1-A93D-6A47-8FB4-7247F07D6B3F}" srcOrd="1" destOrd="0" parTransId="{9BAF4D09-0295-A945-A53A-D450B89EA6AD}" sibTransId="{A729395A-1C31-1B45-96F5-F9C50ADB24E2}"/>
    <dgm:cxn modelId="{FE66B865-0B13-0A4D-A609-C9409F276627}" type="presOf" srcId="{345F29D5-260B-4245-8D84-4F7BEF96A0C3}" destId="{AA86A695-217A-484C-AF6C-168AC708B1C4}" srcOrd="0" destOrd="3" presId="urn:microsoft.com/office/officeart/2005/8/layout/default"/>
    <dgm:cxn modelId="{3CD0F25B-93D8-8149-A984-461C0DE9389A}" type="presOf" srcId="{EE9E1534-4E3B-2448-AD70-5C573BCA2A5E}" destId="{423273F3-D91A-A040-A2DB-DF677FC3E222}" srcOrd="0" destOrd="1" presId="urn:microsoft.com/office/officeart/2005/8/layout/default"/>
    <dgm:cxn modelId="{6B9B342A-E5EF-FD4F-B7D5-90598023B16C}" srcId="{BADF2270-CFA7-7E44-8EC6-9E45FC9AF2BB}" destId="{EEBCC4AE-B8BF-0042-960D-0853E971AD81}" srcOrd="3" destOrd="0" parTransId="{AF891C74-211E-A24E-A281-F9C2712EE742}" sibTransId="{A017C685-E556-5D4B-B571-FECA631CFE81}"/>
    <dgm:cxn modelId="{5ADE5F46-A74C-AF4B-BADC-24DB840B85EB}" type="presOf" srcId="{CA08E934-5973-6745-8EE0-B3F33416768D}" destId="{AA86A695-217A-484C-AF6C-168AC708B1C4}" srcOrd="0" destOrd="2" presId="urn:microsoft.com/office/officeart/2005/8/layout/default"/>
    <dgm:cxn modelId="{D38E369F-7E85-DB4C-BFD2-C29E22B7B657}" type="presOf" srcId="{C330F0A1-A93D-6A47-8FB4-7247F07D6B3F}" destId="{4F948DC2-00F3-FB4F-88C5-A1926D852AA2}" srcOrd="0" destOrd="0" presId="urn:microsoft.com/office/officeart/2005/8/layout/default"/>
    <dgm:cxn modelId="{CEC51F1B-3B49-AA49-BC06-44752D0A16E3}" type="presOf" srcId="{3163AA2D-FC3A-F347-BA53-8694EB3CB226}" destId="{423273F3-D91A-A040-A2DB-DF677FC3E222}" srcOrd="0" destOrd="0" presId="urn:microsoft.com/office/officeart/2005/8/layout/default"/>
    <dgm:cxn modelId="{B49774D8-3CF3-7446-830D-9B5BD7903591}" type="presOf" srcId="{A2AC0E88-AC08-0847-AD69-4C801679DD5A}" destId="{423273F3-D91A-A040-A2DB-DF677FC3E222}" srcOrd="0" destOrd="3" presId="urn:microsoft.com/office/officeart/2005/8/layout/default"/>
    <dgm:cxn modelId="{8A387A67-9BFF-5F45-B7D8-3B1401956BDF}" srcId="{3163AA2D-FC3A-F347-BA53-8694EB3CB226}" destId="{EE9E1534-4E3B-2448-AD70-5C573BCA2A5E}" srcOrd="0" destOrd="0" parTransId="{292FA236-B71B-824D-B80D-08B899AC5E6E}" sibTransId="{9D06EAF7-9E9A-AB46-ADFC-39565B967C6F}"/>
    <dgm:cxn modelId="{199FF2BD-1857-F84D-9126-1A4AE9DE23A7}" srcId="{BADF2270-CFA7-7E44-8EC6-9E45FC9AF2BB}" destId="{3AFBFD1E-783A-2C47-9830-AF92CFB75BF0}" srcOrd="0" destOrd="0" parTransId="{7A4A0D8C-3D30-FF41-B4E9-A4C3D212D070}" sibTransId="{CA8FDBCA-D0FD-EC4D-9A56-00E581B42121}"/>
    <dgm:cxn modelId="{D8F29A86-5E81-6446-8499-D7709EC5E81D}" srcId="{C330F0A1-A93D-6A47-8FB4-7247F07D6B3F}" destId="{BA6C5B30-5858-174B-89D0-B528D020792A}" srcOrd="0" destOrd="0" parTransId="{A6370A85-355C-474D-A50B-02EF740BCE90}" sibTransId="{126C6BCD-2CC3-1044-B6B4-A5E368E5808C}"/>
    <dgm:cxn modelId="{AA149685-902B-7147-9424-CEC614C268DD}" srcId="{3AFBFD1E-783A-2C47-9830-AF92CFB75BF0}" destId="{67B37701-027A-6942-80E2-1A875B4E71A5}" srcOrd="2" destOrd="0" parTransId="{C1BFC5F9-D02F-054B-BCD4-F87F3C58AA71}" sibTransId="{4E86029C-9BB1-B549-AF3D-713080E3ED1F}"/>
    <dgm:cxn modelId="{78D164D2-A2ED-264F-A9B7-660BE645F91B}" srcId="{3163AA2D-FC3A-F347-BA53-8694EB3CB226}" destId="{A2AC0E88-AC08-0847-AD69-4C801679DD5A}" srcOrd="2" destOrd="0" parTransId="{9F146EDC-B431-0F45-9C14-E25CB7568175}" sibTransId="{AAEA2662-5CAA-774D-9ADB-020DE12B757E}"/>
    <dgm:cxn modelId="{660BD866-32D7-674A-91A3-38D8A217C92F}" type="presOf" srcId="{77A74CCA-CD98-9A41-B1F4-7F7DE74C1769}" destId="{8CF5E7F4-CBBD-AB41-83C8-B87BF04BD3B1}" srcOrd="0" destOrd="4" presId="urn:microsoft.com/office/officeart/2005/8/layout/default"/>
    <dgm:cxn modelId="{486882B2-4922-434A-9102-B12839AE4D47}" type="presOf" srcId="{EEBCC4AE-B8BF-0042-960D-0853E971AD81}" destId="{AA86A695-217A-484C-AF6C-168AC708B1C4}" srcOrd="0" destOrd="0" presId="urn:microsoft.com/office/officeart/2005/8/layout/default"/>
    <dgm:cxn modelId="{EC9A8910-3D0F-CB4D-9DB7-1560028C835F}" type="presOf" srcId="{6CDEDD58-0FDD-9E47-A0A9-86E7568689D4}" destId="{8CF5E7F4-CBBD-AB41-83C8-B87BF04BD3B1}" srcOrd="0" destOrd="1" presId="urn:microsoft.com/office/officeart/2005/8/layout/default"/>
    <dgm:cxn modelId="{1B9B172F-387F-D04B-87E0-5F84D8B87E9C}" srcId="{3AFBFD1E-783A-2C47-9830-AF92CFB75BF0}" destId="{77A74CCA-CD98-9A41-B1F4-7F7DE74C1769}" srcOrd="3" destOrd="0" parTransId="{AF3B2B11-CB1C-444C-8977-3C49DAC21E16}" sibTransId="{CC8495E3-4805-754E-95C8-616C9CD1B9CE}"/>
    <dgm:cxn modelId="{38CA9E3C-D035-C24D-B1F4-A8D33495601B}" srcId="{C330F0A1-A93D-6A47-8FB4-7247F07D6B3F}" destId="{0B74BB6C-AE96-E148-9CB3-7565DEC88DCE}" srcOrd="1" destOrd="0" parTransId="{38761AB0-4B92-904A-88BD-A0FEB8DE5380}" sibTransId="{7694107F-0BFF-6B4D-8D5B-99384E2E60CF}"/>
    <dgm:cxn modelId="{203B2C2A-B740-4B40-8D28-1F93E05DE946}" srcId="{EEBCC4AE-B8BF-0042-960D-0853E971AD81}" destId="{294FF641-9C1D-4247-B095-896CA355AD15}" srcOrd="0" destOrd="0" parTransId="{0F88AE5E-7424-8E49-BEB2-E4DE8573B9B6}" sibTransId="{4D753583-525B-DE43-8373-24814DD3009B}"/>
    <dgm:cxn modelId="{36976E46-4AA1-9640-95DF-5C685FCDE6D0}" srcId="{EEBCC4AE-B8BF-0042-960D-0853E971AD81}" destId="{CA08E934-5973-6745-8EE0-B3F33416768D}" srcOrd="1" destOrd="0" parTransId="{51C3D7C4-CF51-144C-9424-8403FE09CF5E}" sibTransId="{F879403B-AC0E-EF45-92C5-9DFBAB4D4A93}"/>
    <dgm:cxn modelId="{144EA399-DE3F-494C-A0B2-46FC5A21F23F}" type="presOf" srcId="{D832E68E-36E5-E444-9461-1E8F450F07D1}" destId="{8CF5E7F4-CBBD-AB41-83C8-B87BF04BD3B1}" srcOrd="0" destOrd="2" presId="urn:microsoft.com/office/officeart/2005/8/layout/default"/>
    <dgm:cxn modelId="{4D349931-1C0A-464D-9921-FD37DA36555A}" type="presOf" srcId="{BA6C5B30-5858-174B-89D0-B528D020792A}" destId="{4F948DC2-00F3-FB4F-88C5-A1926D852AA2}" srcOrd="0" destOrd="1" presId="urn:microsoft.com/office/officeart/2005/8/layout/default"/>
    <dgm:cxn modelId="{1481BE85-0EA5-E64B-A526-DD0478C82ABF}" type="presOf" srcId="{BADF2270-CFA7-7E44-8EC6-9E45FC9AF2BB}" destId="{DE82D84E-375C-BD41-979F-6E696BC52723}" srcOrd="0" destOrd="0" presId="urn:microsoft.com/office/officeart/2005/8/layout/default"/>
    <dgm:cxn modelId="{F1A17AB0-E4AD-CF4F-B295-99B7C183A759}" type="presOf" srcId="{0B74BB6C-AE96-E148-9CB3-7565DEC88DCE}" destId="{4F948DC2-00F3-FB4F-88C5-A1926D852AA2}" srcOrd="0" destOrd="2" presId="urn:microsoft.com/office/officeart/2005/8/layout/default"/>
    <dgm:cxn modelId="{248619DC-8E8D-9541-871F-E11FC5C01977}" srcId="{3AFBFD1E-783A-2C47-9830-AF92CFB75BF0}" destId="{6CDEDD58-0FDD-9E47-A0A9-86E7568689D4}" srcOrd="0" destOrd="0" parTransId="{4F388E6A-8D3E-A844-9CF8-414BAFF7F5BC}" sibTransId="{CE27F4FA-9456-934B-8AB7-C674AFB65B24}"/>
    <dgm:cxn modelId="{AB1799EE-6E3F-0A4D-BB52-4126A5B35877}" type="presOf" srcId="{3AFBFD1E-783A-2C47-9830-AF92CFB75BF0}" destId="{8CF5E7F4-CBBD-AB41-83C8-B87BF04BD3B1}" srcOrd="0" destOrd="0" presId="urn:microsoft.com/office/officeart/2005/8/layout/default"/>
    <dgm:cxn modelId="{10D42E5C-102C-A54A-9662-35A457489022}" type="presOf" srcId="{67B37701-027A-6942-80E2-1A875B4E71A5}" destId="{8CF5E7F4-CBBD-AB41-83C8-B87BF04BD3B1}" srcOrd="0" destOrd="3" presId="urn:microsoft.com/office/officeart/2005/8/layout/default"/>
    <dgm:cxn modelId="{E2EC261A-1E57-724C-A7AE-06E65C1F26C9}" srcId="{3163AA2D-FC3A-F347-BA53-8694EB3CB226}" destId="{779ADE49-52CB-0540-B06A-685F4924548B}" srcOrd="1" destOrd="0" parTransId="{CFE45726-1964-944B-89E5-DAB38F8F6CF6}" sibTransId="{413637E2-67DE-6347-8BE1-D8145531CB9E}"/>
    <dgm:cxn modelId="{ACCA822C-E6B6-7E46-8BAD-F87613145234}" type="presOf" srcId="{779ADE49-52CB-0540-B06A-685F4924548B}" destId="{423273F3-D91A-A040-A2DB-DF677FC3E222}" srcOrd="0" destOrd="2" presId="urn:microsoft.com/office/officeart/2005/8/layout/default"/>
    <dgm:cxn modelId="{386B9913-998C-1246-8D4D-84482AD5EB98}" srcId="{3AFBFD1E-783A-2C47-9830-AF92CFB75BF0}" destId="{D832E68E-36E5-E444-9461-1E8F450F07D1}" srcOrd="1" destOrd="0" parTransId="{6E41E99B-8CA1-8641-95E1-C514673FFBD6}" sibTransId="{187C28D7-7DF7-934D-B475-6DC760F6F2AE}"/>
    <dgm:cxn modelId="{A4802534-779B-A148-86D3-8375BAC7DC45}" type="presOf" srcId="{294FF641-9C1D-4247-B095-896CA355AD15}" destId="{AA86A695-217A-484C-AF6C-168AC708B1C4}" srcOrd="0" destOrd="1" presId="urn:microsoft.com/office/officeart/2005/8/layout/default"/>
    <dgm:cxn modelId="{E3CE0D9C-F5B6-D749-919E-AEE957BF6000}" srcId="{EEBCC4AE-B8BF-0042-960D-0853E971AD81}" destId="{345F29D5-260B-4245-8D84-4F7BEF96A0C3}" srcOrd="2" destOrd="0" parTransId="{03ED6D05-F7B0-B044-8D84-601C677EA373}" sibTransId="{5F827141-12BE-7E4D-8B5D-AF57D7A0A64B}"/>
    <dgm:cxn modelId="{4D4281A4-6F2E-A14C-8410-DCBB2AA7BA3A}" type="presParOf" srcId="{DE82D84E-375C-BD41-979F-6E696BC52723}" destId="{8CF5E7F4-CBBD-AB41-83C8-B87BF04BD3B1}" srcOrd="0" destOrd="0" presId="urn:microsoft.com/office/officeart/2005/8/layout/default"/>
    <dgm:cxn modelId="{341587B1-79F0-754C-9B41-6C281DAC3A0A}" type="presParOf" srcId="{DE82D84E-375C-BD41-979F-6E696BC52723}" destId="{656ECED4-6ECB-A54A-86F4-36C41A6EAF86}" srcOrd="1" destOrd="0" presId="urn:microsoft.com/office/officeart/2005/8/layout/default"/>
    <dgm:cxn modelId="{2756744C-BEE3-CF4B-BAA8-A833556B8B0F}" type="presParOf" srcId="{DE82D84E-375C-BD41-979F-6E696BC52723}" destId="{4F948DC2-00F3-FB4F-88C5-A1926D852AA2}" srcOrd="2" destOrd="0" presId="urn:microsoft.com/office/officeart/2005/8/layout/default"/>
    <dgm:cxn modelId="{FD6F4615-6F60-EB4D-8DB1-C1E3CB812C91}" type="presParOf" srcId="{DE82D84E-375C-BD41-979F-6E696BC52723}" destId="{477E39A3-01A5-0744-8CF9-1C8DDECE2899}" srcOrd="3" destOrd="0" presId="urn:microsoft.com/office/officeart/2005/8/layout/default"/>
    <dgm:cxn modelId="{4DBEEC33-A3CA-244F-BF16-EE20BF2C3658}" type="presParOf" srcId="{DE82D84E-375C-BD41-979F-6E696BC52723}" destId="{423273F3-D91A-A040-A2DB-DF677FC3E222}" srcOrd="4" destOrd="0" presId="urn:microsoft.com/office/officeart/2005/8/layout/default"/>
    <dgm:cxn modelId="{4AF8EF46-B388-A04F-B7B4-EC3EFE1057EA}" type="presParOf" srcId="{DE82D84E-375C-BD41-979F-6E696BC52723}" destId="{80F5A68A-43D5-A241-8E19-7784F831FB4B}" srcOrd="5" destOrd="0" presId="urn:microsoft.com/office/officeart/2005/8/layout/default"/>
    <dgm:cxn modelId="{2B198F75-77FA-C74B-9D6C-3656A4AC751E}" type="presParOf" srcId="{DE82D84E-375C-BD41-979F-6E696BC52723}" destId="{AA86A695-217A-484C-AF6C-168AC708B1C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A41320-188E-44BD-B64F-3871C54212DF}" type="doc">
      <dgm:prSet loTypeId="urn:microsoft.com/office/officeart/2005/8/layout/default#1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B97E3087-7547-4B98-91A3-D7AE8466E309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Pure Maths</a:t>
          </a:r>
          <a:endParaRPr lang="en-GB" b="1" dirty="0">
            <a:solidFill>
              <a:schemeClr val="tx1"/>
            </a:solidFill>
          </a:endParaRPr>
        </a:p>
      </dgm:t>
    </dgm:pt>
    <dgm:pt modelId="{2C193E43-72EF-4213-B1AC-5C67E2DF6C03}" type="parTrans" cxnId="{164C370D-8C99-4273-A12A-BCCC2B5E2C79}">
      <dgm:prSet/>
      <dgm:spPr/>
      <dgm:t>
        <a:bodyPr/>
        <a:lstStyle/>
        <a:p>
          <a:endParaRPr lang="en-GB"/>
        </a:p>
      </dgm:t>
    </dgm:pt>
    <dgm:pt modelId="{60C6CC50-1D73-4DE0-9D4F-AFCF0146D084}" type="sibTrans" cxnId="{164C370D-8C99-4273-A12A-BCCC2B5E2C79}">
      <dgm:prSet/>
      <dgm:spPr/>
      <dgm:t>
        <a:bodyPr/>
        <a:lstStyle/>
        <a:p>
          <a:endParaRPr lang="en-GB"/>
        </a:p>
      </dgm:t>
    </dgm:pt>
    <dgm:pt modelId="{72543472-D06A-413E-8132-B963A5EBFA2F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Proof</a:t>
          </a:r>
          <a:endParaRPr lang="en-GB" dirty="0">
            <a:solidFill>
              <a:schemeClr val="tx1"/>
            </a:solidFill>
          </a:endParaRPr>
        </a:p>
      </dgm:t>
    </dgm:pt>
    <dgm:pt modelId="{66A0E40F-FAEF-4440-8A0A-EAA7709FFD45}" type="parTrans" cxnId="{DAD69AC5-9CF7-4FF2-8C83-35E36A4BC12A}">
      <dgm:prSet/>
      <dgm:spPr/>
      <dgm:t>
        <a:bodyPr/>
        <a:lstStyle/>
        <a:p>
          <a:endParaRPr lang="en-GB"/>
        </a:p>
      </dgm:t>
    </dgm:pt>
    <dgm:pt modelId="{1A7B79CB-3F45-47C2-942D-3702A0CDB1DF}" type="sibTrans" cxnId="{DAD69AC5-9CF7-4FF2-8C83-35E36A4BC12A}">
      <dgm:prSet/>
      <dgm:spPr/>
      <dgm:t>
        <a:bodyPr/>
        <a:lstStyle/>
        <a:p>
          <a:endParaRPr lang="en-GB"/>
        </a:p>
      </dgm:t>
    </dgm:pt>
    <dgm:pt modelId="{BBD810FE-B758-4927-937C-FBF93E676328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Statistics</a:t>
          </a:r>
          <a:endParaRPr lang="en-GB" b="1" dirty="0">
            <a:solidFill>
              <a:schemeClr val="tx1"/>
            </a:solidFill>
          </a:endParaRPr>
        </a:p>
      </dgm:t>
    </dgm:pt>
    <dgm:pt modelId="{4CA4391B-0AAF-484C-8AD8-4B0E0F4FBCF7}" type="parTrans" cxnId="{9CD4824C-2BE6-4886-B412-67A4F4F8A913}">
      <dgm:prSet/>
      <dgm:spPr/>
      <dgm:t>
        <a:bodyPr/>
        <a:lstStyle/>
        <a:p>
          <a:endParaRPr lang="en-GB"/>
        </a:p>
      </dgm:t>
    </dgm:pt>
    <dgm:pt modelId="{20A2492F-F9AD-4D51-8B21-23A41B53602C}" type="sibTrans" cxnId="{9CD4824C-2BE6-4886-B412-67A4F4F8A913}">
      <dgm:prSet/>
      <dgm:spPr/>
      <dgm:t>
        <a:bodyPr/>
        <a:lstStyle/>
        <a:p>
          <a:endParaRPr lang="en-GB"/>
        </a:p>
      </dgm:t>
    </dgm:pt>
    <dgm:pt modelId="{7DCFFA30-3C2E-4715-8B58-563C3A730B57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Mechanics</a:t>
          </a:r>
          <a:endParaRPr lang="en-GB" b="1" dirty="0">
            <a:solidFill>
              <a:schemeClr val="tx1"/>
            </a:solidFill>
          </a:endParaRPr>
        </a:p>
      </dgm:t>
    </dgm:pt>
    <dgm:pt modelId="{67C27B6F-2D1E-48EE-B64C-890D3AFDB432}" type="parTrans" cxnId="{3C5C5284-DEB0-43F8-9838-B9917F232D9B}">
      <dgm:prSet/>
      <dgm:spPr/>
      <dgm:t>
        <a:bodyPr/>
        <a:lstStyle/>
        <a:p>
          <a:endParaRPr lang="en-GB"/>
        </a:p>
      </dgm:t>
    </dgm:pt>
    <dgm:pt modelId="{7A7C4411-64ED-4DA2-90C7-3B6A0774DB12}" type="sibTrans" cxnId="{3C5C5284-DEB0-43F8-9838-B9917F232D9B}">
      <dgm:prSet/>
      <dgm:spPr/>
      <dgm:t>
        <a:bodyPr/>
        <a:lstStyle/>
        <a:p>
          <a:endParaRPr lang="en-GB"/>
        </a:p>
      </dgm:t>
    </dgm:pt>
    <dgm:pt modelId="{6295485A-AFFD-4BE9-B43D-5562C10DEF9A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Algebra &amp; functions</a:t>
          </a:r>
          <a:endParaRPr lang="en-GB" dirty="0">
            <a:solidFill>
              <a:schemeClr val="tx1"/>
            </a:solidFill>
          </a:endParaRPr>
        </a:p>
      </dgm:t>
    </dgm:pt>
    <dgm:pt modelId="{964D2491-1D76-4A6F-A670-3EBE281596BE}" type="parTrans" cxnId="{A4271749-AECB-4D73-A19D-E77EE43F45CB}">
      <dgm:prSet/>
      <dgm:spPr/>
      <dgm:t>
        <a:bodyPr/>
        <a:lstStyle/>
        <a:p>
          <a:endParaRPr lang="en-GB"/>
        </a:p>
      </dgm:t>
    </dgm:pt>
    <dgm:pt modelId="{182747AB-6814-493E-AE94-BC73CA51FD18}" type="sibTrans" cxnId="{A4271749-AECB-4D73-A19D-E77EE43F45CB}">
      <dgm:prSet/>
      <dgm:spPr/>
      <dgm:t>
        <a:bodyPr/>
        <a:lstStyle/>
        <a:p>
          <a:endParaRPr lang="en-GB"/>
        </a:p>
      </dgm:t>
    </dgm:pt>
    <dgm:pt modelId="{FEBFD5D0-BFAE-479C-8B9F-3CF714611B83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Coordinate geometry</a:t>
          </a:r>
          <a:endParaRPr lang="en-GB" dirty="0">
            <a:solidFill>
              <a:schemeClr val="tx1"/>
            </a:solidFill>
          </a:endParaRPr>
        </a:p>
      </dgm:t>
    </dgm:pt>
    <dgm:pt modelId="{7BF94EA5-3B3C-4DEC-A9EA-16625993AC79}" type="parTrans" cxnId="{D2B0B3BF-AA43-4AE4-B887-4DE4D0B7D0B8}">
      <dgm:prSet/>
      <dgm:spPr/>
      <dgm:t>
        <a:bodyPr/>
        <a:lstStyle/>
        <a:p>
          <a:endParaRPr lang="en-GB"/>
        </a:p>
      </dgm:t>
    </dgm:pt>
    <dgm:pt modelId="{1145740B-A8A5-4552-9976-1541B42B7EE7}" type="sibTrans" cxnId="{D2B0B3BF-AA43-4AE4-B887-4DE4D0B7D0B8}">
      <dgm:prSet/>
      <dgm:spPr/>
      <dgm:t>
        <a:bodyPr/>
        <a:lstStyle/>
        <a:p>
          <a:endParaRPr lang="en-GB"/>
        </a:p>
      </dgm:t>
    </dgm:pt>
    <dgm:pt modelId="{2ECCD539-2B48-4DC2-8A9E-E12ABE2C8588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Sequences and series</a:t>
          </a:r>
          <a:endParaRPr lang="en-GB" dirty="0">
            <a:solidFill>
              <a:schemeClr val="tx1"/>
            </a:solidFill>
          </a:endParaRPr>
        </a:p>
      </dgm:t>
    </dgm:pt>
    <dgm:pt modelId="{B779EBC7-FDBF-46EF-901C-DC34F36AF5EB}" type="parTrans" cxnId="{BE2F8764-7577-4A77-A21A-5F48FC9F6538}">
      <dgm:prSet/>
      <dgm:spPr/>
      <dgm:t>
        <a:bodyPr/>
        <a:lstStyle/>
        <a:p>
          <a:endParaRPr lang="en-GB"/>
        </a:p>
      </dgm:t>
    </dgm:pt>
    <dgm:pt modelId="{9B7A4AE3-625A-42CD-B0D7-C5CB0A921C31}" type="sibTrans" cxnId="{BE2F8764-7577-4A77-A21A-5F48FC9F6538}">
      <dgm:prSet/>
      <dgm:spPr/>
      <dgm:t>
        <a:bodyPr/>
        <a:lstStyle/>
        <a:p>
          <a:endParaRPr lang="en-GB"/>
        </a:p>
      </dgm:t>
    </dgm:pt>
    <dgm:pt modelId="{271E6D1A-2427-4704-A3F1-F54EA2FCBB2A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Trigonometry</a:t>
          </a:r>
          <a:endParaRPr lang="en-GB" dirty="0">
            <a:solidFill>
              <a:schemeClr val="tx1"/>
            </a:solidFill>
          </a:endParaRPr>
        </a:p>
      </dgm:t>
    </dgm:pt>
    <dgm:pt modelId="{5B24EA8C-4473-49CF-9B05-78B6E0FD3FF4}" type="parTrans" cxnId="{0058DC76-BC4E-4EAB-B0CA-348C8A54F14F}">
      <dgm:prSet/>
      <dgm:spPr/>
      <dgm:t>
        <a:bodyPr/>
        <a:lstStyle/>
        <a:p>
          <a:endParaRPr lang="en-GB"/>
        </a:p>
      </dgm:t>
    </dgm:pt>
    <dgm:pt modelId="{750994A2-3A7B-4E4B-AB26-FBE55D8C7715}" type="sibTrans" cxnId="{0058DC76-BC4E-4EAB-B0CA-348C8A54F14F}">
      <dgm:prSet/>
      <dgm:spPr/>
      <dgm:t>
        <a:bodyPr/>
        <a:lstStyle/>
        <a:p>
          <a:endParaRPr lang="en-GB"/>
        </a:p>
      </dgm:t>
    </dgm:pt>
    <dgm:pt modelId="{0293831E-96A7-452F-AEDC-4064E3F3C284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Exponentials &amp; logarithms</a:t>
          </a:r>
          <a:endParaRPr lang="en-GB" dirty="0">
            <a:solidFill>
              <a:schemeClr val="tx1"/>
            </a:solidFill>
          </a:endParaRPr>
        </a:p>
      </dgm:t>
    </dgm:pt>
    <dgm:pt modelId="{DCBECD15-B3EC-46DC-84C6-75CA7C91F2A7}" type="parTrans" cxnId="{F3B9B665-0740-4A53-918A-085AA5B24D5B}">
      <dgm:prSet/>
      <dgm:spPr/>
      <dgm:t>
        <a:bodyPr/>
        <a:lstStyle/>
        <a:p>
          <a:endParaRPr lang="en-GB"/>
        </a:p>
      </dgm:t>
    </dgm:pt>
    <dgm:pt modelId="{7F733068-D468-431A-BC49-F69BC794E22E}" type="sibTrans" cxnId="{F3B9B665-0740-4A53-918A-085AA5B24D5B}">
      <dgm:prSet/>
      <dgm:spPr/>
      <dgm:t>
        <a:bodyPr/>
        <a:lstStyle/>
        <a:p>
          <a:endParaRPr lang="en-GB"/>
        </a:p>
      </dgm:t>
    </dgm:pt>
    <dgm:pt modelId="{B6708D8E-39A7-4E7D-B627-F450338B12FB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Differentiation</a:t>
          </a:r>
          <a:endParaRPr lang="en-GB" dirty="0">
            <a:solidFill>
              <a:schemeClr val="tx1"/>
            </a:solidFill>
          </a:endParaRPr>
        </a:p>
      </dgm:t>
    </dgm:pt>
    <dgm:pt modelId="{BDA55EEE-B8A4-4597-8BFF-40E941D9F0F9}" type="parTrans" cxnId="{E792707F-44AF-4BA4-B6B6-848A08DB9AA8}">
      <dgm:prSet/>
      <dgm:spPr/>
      <dgm:t>
        <a:bodyPr/>
        <a:lstStyle/>
        <a:p>
          <a:endParaRPr lang="en-GB"/>
        </a:p>
      </dgm:t>
    </dgm:pt>
    <dgm:pt modelId="{DFA52655-2B43-4750-9760-D4AEFFBDA81C}" type="sibTrans" cxnId="{E792707F-44AF-4BA4-B6B6-848A08DB9AA8}">
      <dgm:prSet/>
      <dgm:spPr/>
      <dgm:t>
        <a:bodyPr/>
        <a:lstStyle/>
        <a:p>
          <a:endParaRPr lang="en-GB"/>
        </a:p>
      </dgm:t>
    </dgm:pt>
    <dgm:pt modelId="{309F76C7-05BA-453E-BE52-28B2B4611999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Integration</a:t>
          </a:r>
          <a:endParaRPr lang="en-GB" dirty="0">
            <a:solidFill>
              <a:schemeClr val="tx1"/>
            </a:solidFill>
          </a:endParaRPr>
        </a:p>
      </dgm:t>
    </dgm:pt>
    <dgm:pt modelId="{00D7BDD2-CC56-4658-A305-0D2BA3816B8A}" type="parTrans" cxnId="{99C0AD33-82D4-4DEA-A8EF-C237BF8A63CE}">
      <dgm:prSet/>
      <dgm:spPr/>
      <dgm:t>
        <a:bodyPr/>
        <a:lstStyle/>
        <a:p>
          <a:endParaRPr lang="en-GB"/>
        </a:p>
      </dgm:t>
    </dgm:pt>
    <dgm:pt modelId="{C9FB550A-F73B-47A1-BF3C-72EE66DE99E4}" type="sibTrans" cxnId="{99C0AD33-82D4-4DEA-A8EF-C237BF8A63CE}">
      <dgm:prSet/>
      <dgm:spPr/>
      <dgm:t>
        <a:bodyPr/>
        <a:lstStyle/>
        <a:p>
          <a:endParaRPr lang="en-GB"/>
        </a:p>
      </dgm:t>
    </dgm:pt>
    <dgm:pt modelId="{F9880D5C-270B-4DE4-9205-CE60072CBC6A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Vectors</a:t>
          </a:r>
          <a:endParaRPr lang="en-GB" dirty="0">
            <a:solidFill>
              <a:schemeClr val="tx1"/>
            </a:solidFill>
          </a:endParaRPr>
        </a:p>
      </dgm:t>
    </dgm:pt>
    <dgm:pt modelId="{EFFEA24B-7F36-444B-9B57-0916494FD389}" type="parTrans" cxnId="{382F672D-1906-4EF8-BA54-647A46CF4040}">
      <dgm:prSet/>
      <dgm:spPr/>
      <dgm:t>
        <a:bodyPr/>
        <a:lstStyle/>
        <a:p>
          <a:endParaRPr lang="en-GB"/>
        </a:p>
      </dgm:t>
    </dgm:pt>
    <dgm:pt modelId="{5287FA0A-C86E-4C70-BAED-4C9F4CEE23AD}" type="sibTrans" cxnId="{382F672D-1906-4EF8-BA54-647A46CF4040}">
      <dgm:prSet/>
      <dgm:spPr/>
      <dgm:t>
        <a:bodyPr/>
        <a:lstStyle/>
        <a:p>
          <a:endParaRPr lang="en-GB"/>
        </a:p>
      </dgm:t>
    </dgm:pt>
    <dgm:pt modelId="{43B7E4AB-4E1D-4ADB-B721-83C8D6815864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b="0" dirty="0" smtClean="0">
              <a:solidFill>
                <a:schemeClr val="tx1"/>
              </a:solidFill>
            </a:rPr>
            <a:t>Statistical sampling</a:t>
          </a:r>
          <a:endParaRPr lang="en-GB" b="0" dirty="0">
            <a:solidFill>
              <a:schemeClr val="tx1"/>
            </a:solidFill>
          </a:endParaRPr>
        </a:p>
      </dgm:t>
    </dgm:pt>
    <dgm:pt modelId="{CB905F68-5202-4F99-94E5-4CA41BE8FF97}" type="parTrans" cxnId="{3C5A35ED-CF35-4A89-B2E3-7E7D17E61512}">
      <dgm:prSet/>
      <dgm:spPr/>
      <dgm:t>
        <a:bodyPr/>
        <a:lstStyle/>
        <a:p>
          <a:endParaRPr lang="en-GB"/>
        </a:p>
      </dgm:t>
    </dgm:pt>
    <dgm:pt modelId="{66458A6C-B200-4A6A-B349-11A088E91345}" type="sibTrans" cxnId="{3C5A35ED-CF35-4A89-B2E3-7E7D17E61512}">
      <dgm:prSet/>
      <dgm:spPr/>
      <dgm:t>
        <a:bodyPr/>
        <a:lstStyle/>
        <a:p>
          <a:endParaRPr lang="en-GB"/>
        </a:p>
      </dgm:t>
    </dgm:pt>
    <dgm:pt modelId="{14CB4F47-2037-48BE-B6A3-7018C12F1633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b="0" dirty="0" smtClean="0">
              <a:solidFill>
                <a:schemeClr val="tx1"/>
              </a:solidFill>
            </a:rPr>
            <a:t>Data presentation &amp; interpretation</a:t>
          </a:r>
          <a:endParaRPr lang="en-GB" b="0" dirty="0">
            <a:solidFill>
              <a:schemeClr val="tx1"/>
            </a:solidFill>
          </a:endParaRPr>
        </a:p>
      </dgm:t>
    </dgm:pt>
    <dgm:pt modelId="{80BD8F9A-D76D-4543-B258-DC1B5C42011A}" type="parTrans" cxnId="{8A7845A1-8F97-4F8B-A0C8-AD9D9B8C3B05}">
      <dgm:prSet/>
      <dgm:spPr/>
      <dgm:t>
        <a:bodyPr/>
        <a:lstStyle/>
        <a:p>
          <a:endParaRPr lang="en-GB"/>
        </a:p>
      </dgm:t>
    </dgm:pt>
    <dgm:pt modelId="{ECC26F34-A786-4318-94B0-3922725968E7}" type="sibTrans" cxnId="{8A7845A1-8F97-4F8B-A0C8-AD9D9B8C3B05}">
      <dgm:prSet/>
      <dgm:spPr/>
      <dgm:t>
        <a:bodyPr/>
        <a:lstStyle/>
        <a:p>
          <a:endParaRPr lang="en-GB"/>
        </a:p>
      </dgm:t>
    </dgm:pt>
    <dgm:pt modelId="{AA8CA479-1A86-435F-833E-40A014D09750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b="0" dirty="0" smtClean="0">
              <a:solidFill>
                <a:schemeClr val="tx1"/>
              </a:solidFill>
            </a:rPr>
            <a:t>Probability</a:t>
          </a:r>
          <a:endParaRPr lang="en-GB" b="0" dirty="0">
            <a:solidFill>
              <a:schemeClr val="tx1"/>
            </a:solidFill>
          </a:endParaRPr>
        </a:p>
      </dgm:t>
    </dgm:pt>
    <dgm:pt modelId="{74307A43-BA3A-4139-ABB5-43C2ECBD9C66}" type="parTrans" cxnId="{8DA439E0-53B5-470A-88BA-2DE07DC86F34}">
      <dgm:prSet/>
      <dgm:spPr/>
      <dgm:t>
        <a:bodyPr/>
        <a:lstStyle/>
        <a:p>
          <a:endParaRPr lang="en-GB"/>
        </a:p>
      </dgm:t>
    </dgm:pt>
    <dgm:pt modelId="{A2B49E6F-22BC-4391-9EAC-A1C1C913204D}" type="sibTrans" cxnId="{8DA439E0-53B5-470A-88BA-2DE07DC86F34}">
      <dgm:prSet/>
      <dgm:spPr/>
      <dgm:t>
        <a:bodyPr/>
        <a:lstStyle/>
        <a:p>
          <a:endParaRPr lang="en-GB"/>
        </a:p>
      </dgm:t>
    </dgm:pt>
    <dgm:pt modelId="{D002A62A-43E0-4222-8E2B-AF28DD497B28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b="0" dirty="0" smtClean="0">
              <a:solidFill>
                <a:schemeClr val="tx1"/>
              </a:solidFill>
            </a:rPr>
            <a:t>Statistical distributions</a:t>
          </a:r>
          <a:endParaRPr lang="en-GB" b="0" dirty="0">
            <a:solidFill>
              <a:schemeClr val="tx1"/>
            </a:solidFill>
          </a:endParaRPr>
        </a:p>
      </dgm:t>
    </dgm:pt>
    <dgm:pt modelId="{22D4F3D3-2A64-4541-B92E-67FD74A62086}" type="parTrans" cxnId="{8D5783E7-F567-43C5-B6BC-A09F13BA411B}">
      <dgm:prSet/>
      <dgm:spPr/>
      <dgm:t>
        <a:bodyPr/>
        <a:lstStyle/>
        <a:p>
          <a:endParaRPr lang="en-GB"/>
        </a:p>
      </dgm:t>
    </dgm:pt>
    <dgm:pt modelId="{9DA679D1-EC86-4F0A-B6A8-0D3A688E2E1C}" type="sibTrans" cxnId="{8D5783E7-F567-43C5-B6BC-A09F13BA411B}">
      <dgm:prSet/>
      <dgm:spPr/>
      <dgm:t>
        <a:bodyPr/>
        <a:lstStyle/>
        <a:p>
          <a:endParaRPr lang="en-GB"/>
        </a:p>
      </dgm:t>
    </dgm:pt>
    <dgm:pt modelId="{D181147E-1FD4-4EA8-91BF-661936F411EC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b="0" dirty="0" smtClean="0">
              <a:solidFill>
                <a:schemeClr val="tx1"/>
              </a:solidFill>
            </a:rPr>
            <a:t>Hypothesis testing</a:t>
          </a:r>
          <a:endParaRPr lang="en-GB" b="0" dirty="0">
            <a:solidFill>
              <a:schemeClr val="tx1"/>
            </a:solidFill>
          </a:endParaRPr>
        </a:p>
      </dgm:t>
    </dgm:pt>
    <dgm:pt modelId="{FA30F344-64EA-4FAB-99D1-8F0142A8D3DC}" type="parTrans" cxnId="{E340C569-90F0-4403-870D-DE4794F41E72}">
      <dgm:prSet/>
      <dgm:spPr/>
      <dgm:t>
        <a:bodyPr/>
        <a:lstStyle/>
        <a:p>
          <a:endParaRPr lang="en-GB"/>
        </a:p>
      </dgm:t>
    </dgm:pt>
    <dgm:pt modelId="{CFF04237-FC95-4948-AEA9-772B4CC8EFDD}" type="sibTrans" cxnId="{E340C569-90F0-4403-870D-DE4794F41E72}">
      <dgm:prSet/>
      <dgm:spPr/>
      <dgm:t>
        <a:bodyPr/>
        <a:lstStyle/>
        <a:p>
          <a:endParaRPr lang="en-GB"/>
        </a:p>
      </dgm:t>
    </dgm:pt>
    <dgm:pt modelId="{AB608E54-26C5-4229-9B40-7640F13EC5ED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b="0" dirty="0" smtClean="0">
              <a:solidFill>
                <a:schemeClr val="tx1"/>
              </a:solidFill>
            </a:rPr>
            <a:t>Quantities and units in mechanics</a:t>
          </a:r>
          <a:endParaRPr lang="en-GB" b="0" dirty="0">
            <a:solidFill>
              <a:schemeClr val="tx1"/>
            </a:solidFill>
          </a:endParaRPr>
        </a:p>
      </dgm:t>
    </dgm:pt>
    <dgm:pt modelId="{C9E0DC24-07B6-49D8-BDA4-8C22EAA5AADC}" type="parTrans" cxnId="{EF5C3C72-EF11-4857-9DBD-755EDC6FF0E5}">
      <dgm:prSet/>
      <dgm:spPr/>
      <dgm:t>
        <a:bodyPr/>
        <a:lstStyle/>
        <a:p>
          <a:endParaRPr lang="en-GB"/>
        </a:p>
      </dgm:t>
    </dgm:pt>
    <dgm:pt modelId="{2DCF93E7-C2B7-4B09-A68D-1BEE28F96743}" type="sibTrans" cxnId="{EF5C3C72-EF11-4857-9DBD-755EDC6FF0E5}">
      <dgm:prSet/>
      <dgm:spPr/>
      <dgm:t>
        <a:bodyPr/>
        <a:lstStyle/>
        <a:p>
          <a:endParaRPr lang="en-GB"/>
        </a:p>
      </dgm:t>
    </dgm:pt>
    <dgm:pt modelId="{53CC1268-FCB3-4DF4-9AFB-F03235B9B175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b="0" dirty="0" smtClean="0">
              <a:solidFill>
                <a:schemeClr val="tx1"/>
              </a:solidFill>
            </a:rPr>
            <a:t>Kinematics</a:t>
          </a:r>
          <a:endParaRPr lang="en-GB" b="0" dirty="0">
            <a:solidFill>
              <a:schemeClr val="tx1"/>
            </a:solidFill>
          </a:endParaRPr>
        </a:p>
      </dgm:t>
    </dgm:pt>
    <dgm:pt modelId="{23B47E94-9536-4881-B5C4-3E6E64091BF9}" type="parTrans" cxnId="{079E9517-0313-44EA-8911-899397ECDE97}">
      <dgm:prSet/>
      <dgm:spPr/>
      <dgm:t>
        <a:bodyPr/>
        <a:lstStyle/>
        <a:p>
          <a:endParaRPr lang="en-GB"/>
        </a:p>
      </dgm:t>
    </dgm:pt>
    <dgm:pt modelId="{55A7B44F-0086-4FDA-B851-4454C75405B2}" type="sibTrans" cxnId="{079E9517-0313-44EA-8911-899397ECDE97}">
      <dgm:prSet/>
      <dgm:spPr/>
      <dgm:t>
        <a:bodyPr/>
        <a:lstStyle/>
        <a:p>
          <a:endParaRPr lang="en-GB"/>
        </a:p>
      </dgm:t>
    </dgm:pt>
    <dgm:pt modelId="{4304E19C-A2F5-41A3-99AC-F75493DBA921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b="0" dirty="0" smtClean="0">
              <a:solidFill>
                <a:schemeClr val="tx1"/>
              </a:solidFill>
            </a:rPr>
            <a:t>Forces &amp; Newton’s Laws</a:t>
          </a:r>
          <a:endParaRPr lang="en-GB" b="0" dirty="0">
            <a:solidFill>
              <a:schemeClr val="tx1"/>
            </a:solidFill>
          </a:endParaRPr>
        </a:p>
      </dgm:t>
    </dgm:pt>
    <dgm:pt modelId="{FEBFE71F-21E5-4C13-9E23-585685EEBC35}" type="parTrans" cxnId="{CF086D97-F509-4738-B68E-77FC418A9C5A}">
      <dgm:prSet/>
      <dgm:spPr/>
      <dgm:t>
        <a:bodyPr/>
        <a:lstStyle/>
        <a:p>
          <a:endParaRPr lang="en-GB"/>
        </a:p>
      </dgm:t>
    </dgm:pt>
    <dgm:pt modelId="{C1E6BCAA-3A62-48BE-8FE0-A54E4B7F7892}" type="sibTrans" cxnId="{CF086D97-F509-4738-B68E-77FC418A9C5A}">
      <dgm:prSet/>
      <dgm:spPr/>
      <dgm:t>
        <a:bodyPr/>
        <a:lstStyle/>
        <a:p>
          <a:endParaRPr lang="en-GB"/>
        </a:p>
      </dgm:t>
    </dgm:pt>
    <dgm:pt modelId="{E5AD0E76-7C0B-40D3-8204-242052DB9BAB}" type="pres">
      <dgm:prSet presAssocID="{3CA41320-188E-44BD-B64F-3871C54212D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3F5CB44-1C41-4FC9-A0BA-D7EDDAFE7B96}" type="pres">
      <dgm:prSet presAssocID="{B97E3087-7547-4B98-91A3-D7AE8466E309}" presName="node" presStyleLbl="node1" presStyleIdx="0" presStyleCnt="3" custScaleY="123825" custLinFactNeighborX="5936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AC50B8-29B7-48A3-A6B4-5485101FB283}" type="pres">
      <dgm:prSet presAssocID="{60C6CC50-1D73-4DE0-9D4F-AFCF0146D084}" presName="sibTrans" presStyleCnt="0"/>
      <dgm:spPr/>
    </dgm:pt>
    <dgm:pt modelId="{1F4FAD70-59FE-4104-91AA-1E4F56413EDC}" type="pres">
      <dgm:prSet presAssocID="{BBD810FE-B758-4927-937C-FBF93E676328}" presName="node" presStyleLbl="node1" presStyleIdx="1" presStyleCnt="3" custScaleY="72724" custLinFactY="15492" custLinFactNeighborX="165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9932C9-8035-4B2F-B4DB-5E78FA6A75B5}" type="pres">
      <dgm:prSet presAssocID="{20A2492F-F9AD-4D51-8B21-23A41B53602C}" presName="sibTrans" presStyleCnt="0"/>
      <dgm:spPr/>
    </dgm:pt>
    <dgm:pt modelId="{2D5587DF-9B28-4B7F-A88E-E7D9D82CE303}" type="pres">
      <dgm:prSet presAssocID="{7DCFFA30-3C2E-4715-8B58-563C3A730B57}" presName="node" presStyleLbl="node1" presStyleIdx="2" presStyleCnt="3" custScaleY="72724" custLinFactNeighborX="-593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03958A0-0484-4C8F-B814-960C5A2D7D73}" type="presOf" srcId="{BBD810FE-B758-4927-937C-FBF93E676328}" destId="{1F4FAD70-59FE-4104-91AA-1E4F56413EDC}" srcOrd="0" destOrd="0" presId="urn:microsoft.com/office/officeart/2005/8/layout/default#1"/>
    <dgm:cxn modelId="{EF5C3C72-EF11-4857-9DBD-755EDC6FF0E5}" srcId="{7DCFFA30-3C2E-4715-8B58-563C3A730B57}" destId="{AB608E54-26C5-4229-9B40-7640F13EC5ED}" srcOrd="0" destOrd="0" parTransId="{C9E0DC24-07B6-49D8-BDA4-8C22EAA5AADC}" sibTransId="{2DCF93E7-C2B7-4B09-A68D-1BEE28F96743}"/>
    <dgm:cxn modelId="{D2B0B3BF-AA43-4AE4-B887-4DE4D0B7D0B8}" srcId="{B97E3087-7547-4B98-91A3-D7AE8466E309}" destId="{FEBFD5D0-BFAE-479C-8B9F-3CF714611B83}" srcOrd="2" destOrd="0" parTransId="{7BF94EA5-3B3C-4DEC-A9EA-16625993AC79}" sibTransId="{1145740B-A8A5-4552-9976-1541B42B7EE7}"/>
    <dgm:cxn modelId="{2EE9E80E-A292-49AF-A3FC-68441A781DFD}" type="presOf" srcId="{3CA41320-188E-44BD-B64F-3871C54212DF}" destId="{E5AD0E76-7C0B-40D3-8204-242052DB9BAB}" srcOrd="0" destOrd="0" presId="urn:microsoft.com/office/officeart/2005/8/layout/default#1"/>
    <dgm:cxn modelId="{97A9033A-A8AE-4C11-8005-2450D2B792FA}" type="presOf" srcId="{7DCFFA30-3C2E-4715-8B58-563C3A730B57}" destId="{2D5587DF-9B28-4B7F-A88E-E7D9D82CE303}" srcOrd="0" destOrd="0" presId="urn:microsoft.com/office/officeart/2005/8/layout/default#1"/>
    <dgm:cxn modelId="{DAD69AC5-9CF7-4FF2-8C83-35E36A4BC12A}" srcId="{B97E3087-7547-4B98-91A3-D7AE8466E309}" destId="{72543472-D06A-413E-8132-B963A5EBFA2F}" srcOrd="0" destOrd="0" parTransId="{66A0E40F-FAEF-4440-8A0A-EAA7709FFD45}" sibTransId="{1A7B79CB-3F45-47C2-942D-3702A0CDB1DF}"/>
    <dgm:cxn modelId="{E5663FBD-8B30-4646-8952-B67A6EBAD66F}" type="presOf" srcId="{14CB4F47-2037-48BE-B6A3-7018C12F1633}" destId="{1F4FAD70-59FE-4104-91AA-1E4F56413EDC}" srcOrd="0" destOrd="2" presId="urn:microsoft.com/office/officeart/2005/8/layout/default#1"/>
    <dgm:cxn modelId="{9CD4824C-2BE6-4886-B412-67A4F4F8A913}" srcId="{3CA41320-188E-44BD-B64F-3871C54212DF}" destId="{BBD810FE-B758-4927-937C-FBF93E676328}" srcOrd="1" destOrd="0" parTransId="{4CA4391B-0AAF-484C-8AD8-4B0E0F4FBCF7}" sibTransId="{20A2492F-F9AD-4D51-8B21-23A41B53602C}"/>
    <dgm:cxn modelId="{9B0C7F9D-14A6-4988-A302-8AD0D6C18029}" type="presOf" srcId="{0293831E-96A7-452F-AEDC-4064E3F3C284}" destId="{13F5CB44-1C41-4FC9-A0BA-D7EDDAFE7B96}" srcOrd="0" destOrd="6" presId="urn:microsoft.com/office/officeart/2005/8/layout/default#1"/>
    <dgm:cxn modelId="{3C5A35ED-CF35-4A89-B2E3-7E7D17E61512}" srcId="{BBD810FE-B758-4927-937C-FBF93E676328}" destId="{43B7E4AB-4E1D-4ADB-B721-83C8D6815864}" srcOrd="0" destOrd="0" parTransId="{CB905F68-5202-4F99-94E5-4CA41BE8FF97}" sibTransId="{66458A6C-B200-4A6A-B349-11A088E91345}"/>
    <dgm:cxn modelId="{A9CCBFD1-0175-49D8-82F8-F6F17286E19D}" type="presOf" srcId="{AB608E54-26C5-4229-9B40-7640F13EC5ED}" destId="{2D5587DF-9B28-4B7F-A88E-E7D9D82CE303}" srcOrd="0" destOrd="1" presId="urn:microsoft.com/office/officeart/2005/8/layout/default#1"/>
    <dgm:cxn modelId="{69A5E7BD-A8ED-43C7-81C4-27996A82BAB0}" type="presOf" srcId="{D002A62A-43E0-4222-8E2B-AF28DD497B28}" destId="{1F4FAD70-59FE-4104-91AA-1E4F56413EDC}" srcOrd="0" destOrd="4" presId="urn:microsoft.com/office/officeart/2005/8/layout/default#1"/>
    <dgm:cxn modelId="{3D6791ED-7182-4BCC-8200-3C79D45E459F}" type="presOf" srcId="{B97E3087-7547-4B98-91A3-D7AE8466E309}" destId="{13F5CB44-1C41-4FC9-A0BA-D7EDDAFE7B96}" srcOrd="0" destOrd="0" presId="urn:microsoft.com/office/officeart/2005/8/layout/default#1"/>
    <dgm:cxn modelId="{BE2F8764-7577-4A77-A21A-5F48FC9F6538}" srcId="{B97E3087-7547-4B98-91A3-D7AE8466E309}" destId="{2ECCD539-2B48-4DC2-8A9E-E12ABE2C8588}" srcOrd="3" destOrd="0" parTransId="{B779EBC7-FDBF-46EF-901C-DC34F36AF5EB}" sibTransId="{9B7A4AE3-625A-42CD-B0D7-C5CB0A921C31}"/>
    <dgm:cxn modelId="{BC2CC2F5-6740-4F53-AD40-246A24FB4FB0}" type="presOf" srcId="{72543472-D06A-413E-8132-B963A5EBFA2F}" destId="{13F5CB44-1C41-4FC9-A0BA-D7EDDAFE7B96}" srcOrd="0" destOrd="1" presId="urn:microsoft.com/office/officeart/2005/8/layout/default#1"/>
    <dgm:cxn modelId="{B5A6F28B-3BDD-4F04-9443-C225E0692853}" type="presOf" srcId="{F9880D5C-270B-4DE4-9205-CE60072CBC6A}" destId="{13F5CB44-1C41-4FC9-A0BA-D7EDDAFE7B96}" srcOrd="0" destOrd="9" presId="urn:microsoft.com/office/officeart/2005/8/layout/default#1"/>
    <dgm:cxn modelId="{3C5C5284-DEB0-43F8-9838-B9917F232D9B}" srcId="{3CA41320-188E-44BD-B64F-3871C54212DF}" destId="{7DCFFA30-3C2E-4715-8B58-563C3A730B57}" srcOrd="2" destOrd="0" parTransId="{67C27B6F-2D1E-48EE-B64C-890D3AFDB432}" sibTransId="{7A7C4411-64ED-4DA2-90C7-3B6A0774DB12}"/>
    <dgm:cxn modelId="{8D5783E7-F567-43C5-B6BC-A09F13BA411B}" srcId="{BBD810FE-B758-4927-937C-FBF93E676328}" destId="{D002A62A-43E0-4222-8E2B-AF28DD497B28}" srcOrd="3" destOrd="0" parTransId="{22D4F3D3-2A64-4541-B92E-67FD74A62086}" sibTransId="{9DA679D1-EC86-4F0A-B6A8-0D3A688E2E1C}"/>
    <dgm:cxn modelId="{0A898FD0-9C32-4DAF-80DD-11F401B0B675}" type="presOf" srcId="{FEBFD5D0-BFAE-479C-8B9F-3CF714611B83}" destId="{13F5CB44-1C41-4FC9-A0BA-D7EDDAFE7B96}" srcOrd="0" destOrd="3" presId="urn:microsoft.com/office/officeart/2005/8/layout/default#1"/>
    <dgm:cxn modelId="{677FA122-B31B-458A-BF47-2F5F1B0844A2}" type="presOf" srcId="{D181147E-1FD4-4EA8-91BF-661936F411EC}" destId="{1F4FAD70-59FE-4104-91AA-1E4F56413EDC}" srcOrd="0" destOrd="5" presId="urn:microsoft.com/office/officeart/2005/8/layout/default#1"/>
    <dgm:cxn modelId="{3F445912-2645-4567-A350-572862F7D922}" type="presOf" srcId="{309F76C7-05BA-453E-BE52-28B2B4611999}" destId="{13F5CB44-1C41-4FC9-A0BA-D7EDDAFE7B96}" srcOrd="0" destOrd="8" presId="urn:microsoft.com/office/officeart/2005/8/layout/default#1"/>
    <dgm:cxn modelId="{E792707F-44AF-4BA4-B6B6-848A08DB9AA8}" srcId="{B97E3087-7547-4B98-91A3-D7AE8466E309}" destId="{B6708D8E-39A7-4E7D-B627-F450338B12FB}" srcOrd="6" destOrd="0" parTransId="{BDA55EEE-B8A4-4597-8BFF-40E941D9F0F9}" sibTransId="{DFA52655-2B43-4750-9760-D4AEFFBDA81C}"/>
    <dgm:cxn modelId="{11984402-E78C-4243-8515-F88D48326DC7}" type="presOf" srcId="{43B7E4AB-4E1D-4ADB-B721-83C8D6815864}" destId="{1F4FAD70-59FE-4104-91AA-1E4F56413EDC}" srcOrd="0" destOrd="1" presId="urn:microsoft.com/office/officeart/2005/8/layout/default#1"/>
    <dgm:cxn modelId="{CF086D97-F509-4738-B68E-77FC418A9C5A}" srcId="{7DCFFA30-3C2E-4715-8B58-563C3A730B57}" destId="{4304E19C-A2F5-41A3-99AC-F75493DBA921}" srcOrd="2" destOrd="0" parTransId="{FEBFE71F-21E5-4C13-9E23-585685EEBC35}" sibTransId="{C1E6BCAA-3A62-48BE-8FE0-A54E4B7F7892}"/>
    <dgm:cxn modelId="{A4271749-AECB-4D73-A19D-E77EE43F45CB}" srcId="{B97E3087-7547-4B98-91A3-D7AE8466E309}" destId="{6295485A-AFFD-4BE9-B43D-5562C10DEF9A}" srcOrd="1" destOrd="0" parTransId="{964D2491-1D76-4A6F-A670-3EBE281596BE}" sibTransId="{182747AB-6814-493E-AE94-BC73CA51FD18}"/>
    <dgm:cxn modelId="{99C0AD33-82D4-4DEA-A8EF-C237BF8A63CE}" srcId="{B97E3087-7547-4B98-91A3-D7AE8466E309}" destId="{309F76C7-05BA-453E-BE52-28B2B4611999}" srcOrd="7" destOrd="0" parTransId="{00D7BDD2-CC56-4658-A305-0D2BA3816B8A}" sibTransId="{C9FB550A-F73B-47A1-BF3C-72EE66DE99E4}"/>
    <dgm:cxn modelId="{0058DC76-BC4E-4EAB-B0CA-348C8A54F14F}" srcId="{B97E3087-7547-4B98-91A3-D7AE8466E309}" destId="{271E6D1A-2427-4704-A3F1-F54EA2FCBB2A}" srcOrd="4" destOrd="0" parTransId="{5B24EA8C-4473-49CF-9B05-78B6E0FD3FF4}" sibTransId="{750994A2-3A7B-4E4B-AB26-FBE55D8C7715}"/>
    <dgm:cxn modelId="{164C370D-8C99-4273-A12A-BCCC2B5E2C79}" srcId="{3CA41320-188E-44BD-B64F-3871C54212DF}" destId="{B97E3087-7547-4B98-91A3-D7AE8466E309}" srcOrd="0" destOrd="0" parTransId="{2C193E43-72EF-4213-B1AC-5C67E2DF6C03}" sibTransId="{60C6CC50-1D73-4DE0-9D4F-AFCF0146D084}"/>
    <dgm:cxn modelId="{7270135F-29A2-466F-9965-D9EF1E657ABB}" type="presOf" srcId="{2ECCD539-2B48-4DC2-8A9E-E12ABE2C8588}" destId="{13F5CB44-1C41-4FC9-A0BA-D7EDDAFE7B96}" srcOrd="0" destOrd="4" presId="urn:microsoft.com/office/officeart/2005/8/layout/default#1"/>
    <dgm:cxn modelId="{382F672D-1906-4EF8-BA54-647A46CF4040}" srcId="{B97E3087-7547-4B98-91A3-D7AE8466E309}" destId="{F9880D5C-270B-4DE4-9205-CE60072CBC6A}" srcOrd="8" destOrd="0" parTransId="{EFFEA24B-7F36-444B-9B57-0916494FD389}" sibTransId="{5287FA0A-C86E-4C70-BAED-4C9F4CEE23AD}"/>
    <dgm:cxn modelId="{C9B8364C-2764-4CC1-B704-D6BF849F4B95}" type="presOf" srcId="{AA8CA479-1A86-435F-833E-40A014D09750}" destId="{1F4FAD70-59FE-4104-91AA-1E4F56413EDC}" srcOrd="0" destOrd="3" presId="urn:microsoft.com/office/officeart/2005/8/layout/default#1"/>
    <dgm:cxn modelId="{8DA439E0-53B5-470A-88BA-2DE07DC86F34}" srcId="{BBD810FE-B758-4927-937C-FBF93E676328}" destId="{AA8CA479-1A86-435F-833E-40A014D09750}" srcOrd="2" destOrd="0" parTransId="{74307A43-BA3A-4139-ABB5-43C2ECBD9C66}" sibTransId="{A2B49E6F-22BC-4391-9EAC-A1C1C913204D}"/>
    <dgm:cxn modelId="{8A7845A1-8F97-4F8B-A0C8-AD9D9B8C3B05}" srcId="{BBD810FE-B758-4927-937C-FBF93E676328}" destId="{14CB4F47-2037-48BE-B6A3-7018C12F1633}" srcOrd="1" destOrd="0" parTransId="{80BD8F9A-D76D-4543-B258-DC1B5C42011A}" sibTransId="{ECC26F34-A786-4318-94B0-3922725968E7}"/>
    <dgm:cxn modelId="{CB559F0A-B88B-46F9-8B75-5FA999EB3356}" type="presOf" srcId="{6295485A-AFFD-4BE9-B43D-5562C10DEF9A}" destId="{13F5CB44-1C41-4FC9-A0BA-D7EDDAFE7B96}" srcOrd="0" destOrd="2" presId="urn:microsoft.com/office/officeart/2005/8/layout/default#1"/>
    <dgm:cxn modelId="{9F9170D8-F5B7-4952-81C3-5209DAB5C85F}" type="presOf" srcId="{B6708D8E-39A7-4E7D-B627-F450338B12FB}" destId="{13F5CB44-1C41-4FC9-A0BA-D7EDDAFE7B96}" srcOrd="0" destOrd="7" presId="urn:microsoft.com/office/officeart/2005/8/layout/default#1"/>
    <dgm:cxn modelId="{077ED920-97C5-42D9-8E0F-4E55717A7586}" type="presOf" srcId="{4304E19C-A2F5-41A3-99AC-F75493DBA921}" destId="{2D5587DF-9B28-4B7F-A88E-E7D9D82CE303}" srcOrd="0" destOrd="3" presId="urn:microsoft.com/office/officeart/2005/8/layout/default#1"/>
    <dgm:cxn modelId="{03439CE0-5E86-4AFD-94CD-C751325ADAA6}" type="presOf" srcId="{271E6D1A-2427-4704-A3F1-F54EA2FCBB2A}" destId="{13F5CB44-1C41-4FC9-A0BA-D7EDDAFE7B96}" srcOrd="0" destOrd="5" presId="urn:microsoft.com/office/officeart/2005/8/layout/default#1"/>
    <dgm:cxn modelId="{73866789-71BB-464D-B2F2-40DCD579B133}" type="presOf" srcId="{53CC1268-FCB3-4DF4-9AFB-F03235B9B175}" destId="{2D5587DF-9B28-4B7F-A88E-E7D9D82CE303}" srcOrd="0" destOrd="2" presId="urn:microsoft.com/office/officeart/2005/8/layout/default#1"/>
    <dgm:cxn modelId="{E340C569-90F0-4403-870D-DE4794F41E72}" srcId="{BBD810FE-B758-4927-937C-FBF93E676328}" destId="{D181147E-1FD4-4EA8-91BF-661936F411EC}" srcOrd="4" destOrd="0" parTransId="{FA30F344-64EA-4FAB-99D1-8F0142A8D3DC}" sibTransId="{CFF04237-FC95-4948-AEA9-772B4CC8EFDD}"/>
    <dgm:cxn modelId="{079E9517-0313-44EA-8911-899397ECDE97}" srcId="{7DCFFA30-3C2E-4715-8B58-563C3A730B57}" destId="{53CC1268-FCB3-4DF4-9AFB-F03235B9B175}" srcOrd="1" destOrd="0" parTransId="{23B47E94-9536-4881-B5C4-3E6E64091BF9}" sibTransId="{55A7B44F-0086-4FDA-B851-4454C75405B2}"/>
    <dgm:cxn modelId="{F3B9B665-0740-4A53-918A-085AA5B24D5B}" srcId="{B97E3087-7547-4B98-91A3-D7AE8466E309}" destId="{0293831E-96A7-452F-AEDC-4064E3F3C284}" srcOrd="5" destOrd="0" parTransId="{DCBECD15-B3EC-46DC-84C6-75CA7C91F2A7}" sibTransId="{7F733068-D468-431A-BC49-F69BC794E22E}"/>
    <dgm:cxn modelId="{3131D26F-180F-4EE4-B3DA-88049F0493A5}" type="presParOf" srcId="{E5AD0E76-7C0B-40D3-8204-242052DB9BAB}" destId="{13F5CB44-1C41-4FC9-A0BA-D7EDDAFE7B96}" srcOrd="0" destOrd="0" presId="urn:microsoft.com/office/officeart/2005/8/layout/default#1"/>
    <dgm:cxn modelId="{A1509D0F-26B9-4E49-8997-D1CBB750CAF2}" type="presParOf" srcId="{E5AD0E76-7C0B-40D3-8204-242052DB9BAB}" destId="{EAAC50B8-29B7-48A3-A6B4-5485101FB283}" srcOrd="1" destOrd="0" presId="urn:microsoft.com/office/officeart/2005/8/layout/default#1"/>
    <dgm:cxn modelId="{83962813-1940-46AA-B230-7320497295A9}" type="presParOf" srcId="{E5AD0E76-7C0B-40D3-8204-242052DB9BAB}" destId="{1F4FAD70-59FE-4104-91AA-1E4F56413EDC}" srcOrd="2" destOrd="0" presId="urn:microsoft.com/office/officeart/2005/8/layout/default#1"/>
    <dgm:cxn modelId="{05554BE3-597C-45DD-A2FD-FBE7BDD3FB7C}" type="presParOf" srcId="{E5AD0E76-7C0B-40D3-8204-242052DB9BAB}" destId="{0D9932C9-8035-4B2F-B4DB-5E78FA6A75B5}" srcOrd="3" destOrd="0" presId="urn:microsoft.com/office/officeart/2005/8/layout/default#1"/>
    <dgm:cxn modelId="{39302122-75FA-4028-AA90-EB6C394B3221}" type="presParOf" srcId="{E5AD0E76-7C0B-40D3-8204-242052DB9BAB}" destId="{2D5587DF-9B28-4B7F-A88E-E7D9D82CE303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A41320-188E-44BD-B64F-3871C54212DF}" type="doc">
      <dgm:prSet loTypeId="urn:microsoft.com/office/officeart/2005/8/layout/default#2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B97E3087-7547-4B98-91A3-D7AE8466E309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Pure Maths</a:t>
          </a:r>
          <a:endParaRPr lang="en-GB" b="1" dirty="0">
            <a:solidFill>
              <a:schemeClr val="tx1"/>
            </a:solidFill>
          </a:endParaRPr>
        </a:p>
      </dgm:t>
    </dgm:pt>
    <dgm:pt modelId="{2C193E43-72EF-4213-B1AC-5C67E2DF6C03}" type="parTrans" cxnId="{164C370D-8C99-4273-A12A-BCCC2B5E2C79}">
      <dgm:prSet/>
      <dgm:spPr/>
      <dgm:t>
        <a:bodyPr/>
        <a:lstStyle/>
        <a:p>
          <a:endParaRPr lang="en-GB"/>
        </a:p>
      </dgm:t>
    </dgm:pt>
    <dgm:pt modelId="{60C6CC50-1D73-4DE0-9D4F-AFCF0146D084}" type="sibTrans" cxnId="{164C370D-8C99-4273-A12A-BCCC2B5E2C79}">
      <dgm:prSet/>
      <dgm:spPr/>
      <dgm:t>
        <a:bodyPr/>
        <a:lstStyle/>
        <a:p>
          <a:endParaRPr lang="en-GB"/>
        </a:p>
      </dgm:t>
    </dgm:pt>
    <dgm:pt modelId="{72543472-D06A-413E-8132-B963A5EBFA2F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Proof</a:t>
          </a:r>
          <a:endParaRPr lang="en-GB" dirty="0">
            <a:solidFill>
              <a:schemeClr val="tx1"/>
            </a:solidFill>
          </a:endParaRPr>
        </a:p>
      </dgm:t>
    </dgm:pt>
    <dgm:pt modelId="{66A0E40F-FAEF-4440-8A0A-EAA7709FFD45}" type="parTrans" cxnId="{DAD69AC5-9CF7-4FF2-8C83-35E36A4BC12A}">
      <dgm:prSet/>
      <dgm:spPr/>
      <dgm:t>
        <a:bodyPr/>
        <a:lstStyle/>
        <a:p>
          <a:endParaRPr lang="en-GB"/>
        </a:p>
      </dgm:t>
    </dgm:pt>
    <dgm:pt modelId="{1A7B79CB-3F45-47C2-942D-3702A0CDB1DF}" type="sibTrans" cxnId="{DAD69AC5-9CF7-4FF2-8C83-35E36A4BC12A}">
      <dgm:prSet/>
      <dgm:spPr/>
      <dgm:t>
        <a:bodyPr/>
        <a:lstStyle/>
        <a:p>
          <a:endParaRPr lang="en-GB"/>
        </a:p>
      </dgm:t>
    </dgm:pt>
    <dgm:pt modelId="{BBD810FE-B758-4927-937C-FBF93E676328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Statistics</a:t>
          </a:r>
          <a:endParaRPr lang="en-GB" b="1" dirty="0">
            <a:solidFill>
              <a:schemeClr val="tx1"/>
            </a:solidFill>
          </a:endParaRPr>
        </a:p>
      </dgm:t>
    </dgm:pt>
    <dgm:pt modelId="{4CA4391B-0AAF-484C-8AD8-4B0E0F4FBCF7}" type="parTrans" cxnId="{9CD4824C-2BE6-4886-B412-67A4F4F8A913}">
      <dgm:prSet/>
      <dgm:spPr/>
      <dgm:t>
        <a:bodyPr/>
        <a:lstStyle/>
        <a:p>
          <a:endParaRPr lang="en-GB"/>
        </a:p>
      </dgm:t>
    </dgm:pt>
    <dgm:pt modelId="{20A2492F-F9AD-4D51-8B21-23A41B53602C}" type="sibTrans" cxnId="{9CD4824C-2BE6-4886-B412-67A4F4F8A913}">
      <dgm:prSet/>
      <dgm:spPr/>
      <dgm:t>
        <a:bodyPr/>
        <a:lstStyle/>
        <a:p>
          <a:endParaRPr lang="en-GB"/>
        </a:p>
      </dgm:t>
    </dgm:pt>
    <dgm:pt modelId="{7DCFFA30-3C2E-4715-8B58-563C3A730B57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Mechanics</a:t>
          </a:r>
          <a:endParaRPr lang="en-GB" b="1" dirty="0">
            <a:solidFill>
              <a:schemeClr val="tx1"/>
            </a:solidFill>
          </a:endParaRPr>
        </a:p>
      </dgm:t>
    </dgm:pt>
    <dgm:pt modelId="{67C27B6F-2D1E-48EE-B64C-890D3AFDB432}" type="parTrans" cxnId="{3C5C5284-DEB0-43F8-9838-B9917F232D9B}">
      <dgm:prSet/>
      <dgm:spPr/>
      <dgm:t>
        <a:bodyPr/>
        <a:lstStyle/>
        <a:p>
          <a:endParaRPr lang="en-GB"/>
        </a:p>
      </dgm:t>
    </dgm:pt>
    <dgm:pt modelId="{7A7C4411-64ED-4DA2-90C7-3B6A0774DB12}" type="sibTrans" cxnId="{3C5C5284-DEB0-43F8-9838-B9917F232D9B}">
      <dgm:prSet/>
      <dgm:spPr/>
      <dgm:t>
        <a:bodyPr/>
        <a:lstStyle/>
        <a:p>
          <a:endParaRPr lang="en-GB"/>
        </a:p>
      </dgm:t>
    </dgm:pt>
    <dgm:pt modelId="{6295485A-AFFD-4BE9-B43D-5562C10DEF9A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Algebra &amp; functions</a:t>
          </a:r>
          <a:endParaRPr lang="en-GB" dirty="0">
            <a:solidFill>
              <a:schemeClr val="tx1"/>
            </a:solidFill>
          </a:endParaRPr>
        </a:p>
      </dgm:t>
    </dgm:pt>
    <dgm:pt modelId="{964D2491-1D76-4A6F-A670-3EBE281596BE}" type="parTrans" cxnId="{A4271749-AECB-4D73-A19D-E77EE43F45CB}">
      <dgm:prSet/>
      <dgm:spPr/>
      <dgm:t>
        <a:bodyPr/>
        <a:lstStyle/>
        <a:p>
          <a:endParaRPr lang="en-GB"/>
        </a:p>
      </dgm:t>
    </dgm:pt>
    <dgm:pt modelId="{182747AB-6814-493E-AE94-BC73CA51FD18}" type="sibTrans" cxnId="{A4271749-AECB-4D73-A19D-E77EE43F45CB}">
      <dgm:prSet/>
      <dgm:spPr/>
      <dgm:t>
        <a:bodyPr/>
        <a:lstStyle/>
        <a:p>
          <a:endParaRPr lang="en-GB"/>
        </a:p>
      </dgm:t>
    </dgm:pt>
    <dgm:pt modelId="{FEBFD5D0-BFAE-479C-8B9F-3CF714611B83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Coordinate geometry</a:t>
          </a:r>
          <a:endParaRPr lang="en-GB" dirty="0">
            <a:solidFill>
              <a:schemeClr val="tx1"/>
            </a:solidFill>
          </a:endParaRPr>
        </a:p>
      </dgm:t>
    </dgm:pt>
    <dgm:pt modelId="{7BF94EA5-3B3C-4DEC-A9EA-16625993AC79}" type="parTrans" cxnId="{D2B0B3BF-AA43-4AE4-B887-4DE4D0B7D0B8}">
      <dgm:prSet/>
      <dgm:spPr/>
      <dgm:t>
        <a:bodyPr/>
        <a:lstStyle/>
        <a:p>
          <a:endParaRPr lang="en-GB"/>
        </a:p>
      </dgm:t>
    </dgm:pt>
    <dgm:pt modelId="{1145740B-A8A5-4552-9976-1541B42B7EE7}" type="sibTrans" cxnId="{D2B0B3BF-AA43-4AE4-B887-4DE4D0B7D0B8}">
      <dgm:prSet/>
      <dgm:spPr/>
      <dgm:t>
        <a:bodyPr/>
        <a:lstStyle/>
        <a:p>
          <a:endParaRPr lang="en-GB"/>
        </a:p>
      </dgm:t>
    </dgm:pt>
    <dgm:pt modelId="{2ECCD539-2B48-4DC2-8A9E-E12ABE2C8588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Sequences and series</a:t>
          </a:r>
          <a:endParaRPr lang="en-GB" dirty="0">
            <a:solidFill>
              <a:schemeClr val="tx1"/>
            </a:solidFill>
          </a:endParaRPr>
        </a:p>
      </dgm:t>
    </dgm:pt>
    <dgm:pt modelId="{B779EBC7-FDBF-46EF-901C-DC34F36AF5EB}" type="parTrans" cxnId="{BE2F8764-7577-4A77-A21A-5F48FC9F6538}">
      <dgm:prSet/>
      <dgm:spPr/>
      <dgm:t>
        <a:bodyPr/>
        <a:lstStyle/>
        <a:p>
          <a:endParaRPr lang="en-GB"/>
        </a:p>
      </dgm:t>
    </dgm:pt>
    <dgm:pt modelId="{9B7A4AE3-625A-42CD-B0D7-C5CB0A921C31}" type="sibTrans" cxnId="{BE2F8764-7577-4A77-A21A-5F48FC9F6538}">
      <dgm:prSet/>
      <dgm:spPr/>
      <dgm:t>
        <a:bodyPr/>
        <a:lstStyle/>
        <a:p>
          <a:endParaRPr lang="en-GB"/>
        </a:p>
      </dgm:t>
    </dgm:pt>
    <dgm:pt modelId="{271E6D1A-2427-4704-A3F1-F54EA2FCBB2A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Trigonometry</a:t>
          </a:r>
          <a:endParaRPr lang="en-GB" dirty="0">
            <a:solidFill>
              <a:schemeClr val="tx1"/>
            </a:solidFill>
          </a:endParaRPr>
        </a:p>
      </dgm:t>
    </dgm:pt>
    <dgm:pt modelId="{5B24EA8C-4473-49CF-9B05-78B6E0FD3FF4}" type="parTrans" cxnId="{0058DC76-BC4E-4EAB-B0CA-348C8A54F14F}">
      <dgm:prSet/>
      <dgm:spPr/>
      <dgm:t>
        <a:bodyPr/>
        <a:lstStyle/>
        <a:p>
          <a:endParaRPr lang="en-GB"/>
        </a:p>
      </dgm:t>
    </dgm:pt>
    <dgm:pt modelId="{750994A2-3A7B-4E4B-AB26-FBE55D8C7715}" type="sibTrans" cxnId="{0058DC76-BC4E-4EAB-B0CA-348C8A54F14F}">
      <dgm:prSet/>
      <dgm:spPr/>
      <dgm:t>
        <a:bodyPr/>
        <a:lstStyle/>
        <a:p>
          <a:endParaRPr lang="en-GB"/>
        </a:p>
      </dgm:t>
    </dgm:pt>
    <dgm:pt modelId="{0293831E-96A7-452F-AEDC-4064E3F3C284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Exponentials &amp; logarithms</a:t>
          </a:r>
          <a:endParaRPr lang="en-GB" dirty="0">
            <a:solidFill>
              <a:schemeClr val="tx1"/>
            </a:solidFill>
          </a:endParaRPr>
        </a:p>
      </dgm:t>
    </dgm:pt>
    <dgm:pt modelId="{DCBECD15-B3EC-46DC-84C6-75CA7C91F2A7}" type="parTrans" cxnId="{F3B9B665-0740-4A53-918A-085AA5B24D5B}">
      <dgm:prSet/>
      <dgm:spPr/>
      <dgm:t>
        <a:bodyPr/>
        <a:lstStyle/>
        <a:p>
          <a:endParaRPr lang="en-GB"/>
        </a:p>
      </dgm:t>
    </dgm:pt>
    <dgm:pt modelId="{7F733068-D468-431A-BC49-F69BC794E22E}" type="sibTrans" cxnId="{F3B9B665-0740-4A53-918A-085AA5B24D5B}">
      <dgm:prSet/>
      <dgm:spPr/>
      <dgm:t>
        <a:bodyPr/>
        <a:lstStyle/>
        <a:p>
          <a:endParaRPr lang="en-GB"/>
        </a:p>
      </dgm:t>
    </dgm:pt>
    <dgm:pt modelId="{B6708D8E-39A7-4E7D-B627-F450338B12FB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Differentiation</a:t>
          </a:r>
          <a:endParaRPr lang="en-GB" dirty="0">
            <a:solidFill>
              <a:schemeClr val="tx1"/>
            </a:solidFill>
          </a:endParaRPr>
        </a:p>
      </dgm:t>
    </dgm:pt>
    <dgm:pt modelId="{BDA55EEE-B8A4-4597-8BFF-40E941D9F0F9}" type="parTrans" cxnId="{E792707F-44AF-4BA4-B6B6-848A08DB9AA8}">
      <dgm:prSet/>
      <dgm:spPr/>
      <dgm:t>
        <a:bodyPr/>
        <a:lstStyle/>
        <a:p>
          <a:endParaRPr lang="en-GB"/>
        </a:p>
      </dgm:t>
    </dgm:pt>
    <dgm:pt modelId="{DFA52655-2B43-4750-9760-D4AEFFBDA81C}" type="sibTrans" cxnId="{E792707F-44AF-4BA4-B6B6-848A08DB9AA8}">
      <dgm:prSet/>
      <dgm:spPr/>
      <dgm:t>
        <a:bodyPr/>
        <a:lstStyle/>
        <a:p>
          <a:endParaRPr lang="en-GB"/>
        </a:p>
      </dgm:t>
    </dgm:pt>
    <dgm:pt modelId="{309F76C7-05BA-453E-BE52-28B2B4611999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Integration</a:t>
          </a:r>
          <a:endParaRPr lang="en-GB" dirty="0">
            <a:solidFill>
              <a:schemeClr val="tx1"/>
            </a:solidFill>
          </a:endParaRPr>
        </a:p>
      </dgm:t>
    </dgm:pt>
    <dgm:pt modelId="{00D7BDD2-CC56-4658-A305-0D2BA3816B8A}" type="parTrans" cxnId="{99C0AD33-82D4-4DEA-A8EF-C237BF8A63CE}">
      <dgm:prSet/>
      <dgm:spPr/>
      <dgm:t>
        <a:bodyPr/>
        <a:lstStyle/>
        <a:p>
          <a:endParaRPr lang="en-GB"/>
        </a:p>
      </dgm:t>
    </dgm:pt>
    <dgm:pt modelId="{C9FB550A-F73B-47A1-BF3C-72EE66DE99E4}" type="sibTrans" cxnId="{99C0AD33-82D4-4DEA-A8EF-C237BF8A63CE}">
      <dgm:prSet/>
      <dgm:spPr/>
      <dgm:t>
        <a:bodyPr/>
        <a:lstStyle/>
        <a:p>
          <a:endParaRPr lang="en-GB"/>
        </a:p>
      </dgm:t>
    </dgm:pt>
    <dgm:pt modelId="{F9880D5C-270B-4DE4-9205-CE60072CBC6A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Vectors</a:t>
          </a:r>
          <a:endParaRPr lang="en-GB" dirty="0">
            <a:solidFill>
              <a:schemeClr val="tx1"/>
            </a:solidFill>
          </a:endParaRPr>
        </a:p>
      </dgm:t>
    </dgm:pt>
    <dgm:pt modelId="{EFFEA24B-7F36-444B-9B57-0916494FD389}" type="parTrans" cxnId="{382F672D-1906-4EF8-BA54-647A46CF4040}">
      <dgm:prSet/>
      <dgm:spPr/>
      <dgm:t>
        <a:bodyPr/>
        <a:lstStyle/>
        <a:p>
          <a:endParaRPr lang="en-GB"/>
        </a:p>
      </dgm:t>
    </dgm:pt>
    <dgm:pt modelId="{5287FA0A-C86E-4C70-BAED-4C9F4CEE23AD}" type="sibTrans" cxnId="{382F672D-1906-4EF8-BA54-647A46CF4040}">
      <dgm:prSet/>
      <dgm:spPr/>
      <dgm:t>
        <a:bodyPr/>
        <a:lstStyle/>
        <a:p>
          <a:endParaRPr lang="en-GB"/>
        </a:p>
      </dgm:t>
    </dgm:pt>
    <dgm:pt modelId="{43B7E4AB-4E1D-4ADB-B721-83C8D6815864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b="0" dirty="0" smtClean="0">
              <a:solidFill>
                <a:schemeClr val="tx1"/>
              </a:solidFill>
            </a:rPr>
            <a:t>Statistical sampling</a:t>
          </a:r>
          <a:endParaRPr lang="en-GB" b="0" dirty="0">
            <a:solidFill>
              <a:schemeClr val="tx1"/>
            </a:solidFill>
          </a:endParaRPr>
        </a:p>
      </dgm:t>
    </dgm:pt>
    <dgm:pt modelId="{CB905F68-5202-4F99-94E5-4CA41BE8FF97}" type="parTrans" cxnId="{3C5A35ED-CF35-4A89-B2E3-7E7D17E61512}">
      <dgm:prSet/>
      <dgm:spPr/>
      <dgm:t>
        <a:bodyPr/>
        <a:lstStyle/>
        <a:p>
          <a:endParaRPr lang="en-GB"/>
        </a:p>
      </dgm:t>
    </dgm:pt>
    <dgm:pt modelId="{66458A6C-B200-4A6A-B349-11A088E91345}" type="sibTrans" cxnId="{3C5A35ED-CF35-4A89-B2E3-7E7D17E61512}">
      <dgm:prSet/>
      <dgm:spPr/>
      <dgm:t>
        <a:bodyPr/>
        <a:lstStyle/>
        <a:p>
          <a:endParaRPr lang="en-GB"/>
        </a:p>
      </dgm:t>
    </dgm:pt>
    <dgm:pt modelId="{14CB4F47-2037-48BE-B6A3-7018C12F1633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b="0" dirty="0" smtClean="0">
              <a:solidFill>
                <a:schemeClr val="tx1"/>
              </a:solidFill>
            </a:rPr>
            <a:t>Data presentation &amp; interpretation</a:t>
          </a:r>
          <a:endParaRPr lang="en-GB" b="0" dirty="0">
            <a:solidFill>
              <a:schemeClr val="tx1"/>
            </a:solidFill>
          </a:endParaRPr>
        </a:p>
      </dgm:t>
    </dgm:pt>
    <dgm:pt modelId="{80BD8F9A-D76D-4543-B258-DC1B5C42011A}" type="parTrans" cxnId="{8A7845A1-8F97-4F8B-A0C8-AD9D9B8C3B05}">
      <dgm:prSet/>
      <dgm:spPr/>
      <dgm:t>
        <a:bodyPr/>
        <a:lstStyle/>
        <a:p>
          <a:endParaRPr lang="en-GB"/>
        </a:p>
      </dgm:t>
    </dgm:pt>
    <dgm:pt modelId="{ECC26F34-A786-4318-94B0-3922725968E7}" type="sibTrans" cxnId="{8A7845A1-8F97-4F8B-A0C8-AD9D9B8C3B05}">
      <dgm:prSet/>
      <dgm:spPr/>
      <dgm:t>
        <a:bodyPr/>
        <a:lstStyle/>
        <a:p>
          <a:endParaRPr lang="en-GB"/>
        </a:p>
      </dgm:t>
    </dgm:pt>
    <dgm:pt modelId="{AA8CA479-1A86-435F-833E-40A014D09750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b="0" dirty="0" smtClean="0">
              <a:solidFill>
                <a:schemeClr val="tx1"/>
              </a:solidFill>
            </a:rPr>
            <a:t>Probability</a:t>
          </a:r>
          <a:endParaRPr lang="en-GB" b="0" dirty="0">
            <a:solidFill>
              <a:schemeClr val="tx1"/>
            </a:solidFill>
          </a:endParaRPr>
        </a:p>
      </dgm:t>
    </dgm:pt>
    <dgm:pt modelId="{74307A43-BA3A-4139-ABB5-43C2ECBD9C66}" type="parTrans" cxnId="{8DA439E0-53B5-470A-88BA-2DE07DC86F34}">
      <dgm:prSet/>
      <dgm:spPr/>
      <dgm:t>
        <a:bodyPr/>
        <a:lstStyle/>
        <a:p>
          <a:endParaRPr lang="en-GB"/>
        </a:p>
      </dgm:t>
    </dgm:pt>
    <dgm:pt modelId="{A2B49E6F-22BC-4391-9EAC-A1C1C913204D}" type="sibTrans" cxnId="{8DA439E0-53B5-470A-88BA-2DE07DC86F34}">
      <dgm:prSet/>
      <dgm:spPr/>
      <dgm:t>
        <a:bodyPr/>
        <a:lstStyle/>
        <a:p>
          <a:endParaRPr lang="en-GB"/>
        </a:p>
      </dgm:t>
    </dgm:pt>
    <dgm:pt modelId="{D002A62A-43E0-4222-8E2B-AF28DD497B28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b="0" dirty="0" smtClean="0">
              <a:solidFill>
                <a:schemeClr val="tx1"/>
              </a:solidFill>
            </a:rPr>
            <a:t>Statistical distributions</a:t>
          </a:r>
          <a:endParaRPr lang="en-GB" b="0" dirty="0">
            <a:solidFill>
              <a:schemeClr val="tx1"/>
            </a:solidFill>
          </a:endParaRPr>
        </a:p>
      </dgm:t>
    </dgm:pt>
    <dgm:pt modelId="{22D4F3D3-2A64-4541-B92E-67FD74A62086}" type="parTrans" cxnId="{8D5783E7-F567-43C5-B6BC-A09F13BA411B}">
      <dgm:prSet/>
      <dgm:spPr/>
      <dgm:t>
        <a:bodyPr/>
        <a:lstStyle/>
        <a:p>
          <a:endParaRPr lang="en-GB"/>
        </a:p>
      </dgm:t>
    </dgm:pt>
    <dgm:pt modelId="{9DA679D1-EC86-4F0A-B6A8-0D3A688E2E1C}" type="sibTrans" cxnId="{8D5783E7-F567-43C5-B6BC-A09F13BA411B}">
      <dgm:prSet/>
      <dgm:spPr/>
      <dgm:t>
        <a:bodyPr/>
        <a:lstStyle/>
        <a:p>
          <a:endParaRPr lang="en-GB"/>
        </a:p>
      </dgm:t>
    </dgm:pt>
    <dgm:pt modelId="{D181147E-1FD4-4EA8-91BF-661936F411EC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b="0" dirty="0" smtClean="0">
              <a:solidFill>
                <a:schemeClr val="tx1"/>
              </a:solidFill>
            </a:rPr>
            <a:t>Hypothesis testing</a:t>
          </a:r>
          <a:endParaRPr lang="en-GB" b="0" dirty="0">
            <a:solidFill>
              <a:schemeClr val="tx1"/>
            </a:solidFill>
          </a:endParaRPr>
        </a:p>
      </dgm:t>
    </dgm:pt>
    <dgm:pt modelId="{FA30F344-64EA-4FAB-99D1-8F0142A8D3DC}" type="parTrans" cxnId="{E340C569-90F0-4403-870D-DE4794F41E72}">
      <dgm:prSet/>
      <dgm:spPr/>
      <dgm:t>
        <a:bodyPr/>
        <a:lstStyle/>
        <a:p>
          <a:endParaRPr lang="en-GB"/>
        </a:p>
      </dgm:t>
    </dgm:pt>
    <dgm:pt modelId="{CFF04237-FC95-4948-AEA9-772B4CC8EFDD}" type="sibTrans" cxnId="{E340C569-90F0-4403-870D-DE4794F41E72}">
      <dgm:prSet/>
      <dgm:spPr/>
      <dgm:t>
        <a:bodyPr/>
        <a:lstStyle/>
        <a:p>
          <a:endParaRPr lang="en-GB"/>
        </a:p>
      </dgm:t>
    </dgm:pt>
    <dgm:pt modelId="{AB608E54-26C5-4229-9B40-7640F13EC5ED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b="0" dirty="0" smtClean="0">
              <a:solidFill>
                <a:schemeClr val="tx1"/>
              </a:solidFill>
            </a:rPr>
            <a:t>Quantities and units in mechanics</a:t>
          </a:r>
          <a:endParaRPr lang="en-GB" b="0" dirty="0">
            <a:solidFill>
              <a:schemeClr val="tx1"/>
            </a:solidFill>
          </a:endParaRPr>
        </a:p>
      </dgm:t>
    </dgm:pt>
    <dgm:pt modelId="{C9E0DC24-07B6-49D8-BDA4-8C22EAA5AADC}" type="parTrans" cxnId="{EF5C3C72-EF11-4857-9DBD-755EDC6FF0E5}">
      <dgm:prSet/>
      <dgm:spPr/>
      <dgm:t>
        <a:bodyPr/>
        <a:lstStyle/>
        <a:p>
          <a:endParaRPr lang="en-GB"/>
        </a:p>
      </dgm:t>
    </dgm:pt>
    <dgm:pt modelId="{2DCF93E7-C2B7-4B09-A68D-1BEE28F96743}" type="sibTrans" cxnId="{EF5C3C72-EF11-4857-9DBD-755EDC6FF0E5}">
      <dgm:prSet/>
      <dgm:spPr/>
      <dgm:t>
        <a:bodyPr/>
        <a:lstStyle/>
        <a:p>
          <a:endParaRPr lang="en-GB"/>
        </a:p>
      </dgm:t>
    </dgm:pt>
    <dgm:pt modelId="{53CC1268-FCB3-4DF4-9AFB-F03235B9B175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b="0" dirty="0" smtClean="0">
              <a:solidFill>
                <a:schemeClr val="tx1"/>
              </a:solidFill>
            </a:rPr>
            <a:t>Kinematics</a:t>
          </a:r>
          <a:endParaRPr lang="en-GB" b="0" dirty="0">
            <a:solidFill>
              <a:schemeClr val="tx1"/>
            </a:solidFill>
          </a:endParaRPr>
        </a:p>
      </dgm:t>
    </dgm:pt>
    <dgm:pt modelId="{23B47E94-9536-4881-B5C4-3E6E64091BF9}" type="parTrans" cxnId="{079E9517-0313-44EA-8911-899397ECDE97}">
      <dgm:prSet/>
      <dgm:spPr/>
      <dgm:t>
        <a:bodyPr/>
        <a:lstStyle/>
        <a:p>
          <a:endParaRPr lang="en-GB"/>
        </a:p>
      </dgm:t>
    </dgm:pt>
    <dgm:pt modelId="{55A7B44F-0086-4FDA-B851-4454C75405B2}" type="sibTrans" cxnId="{079E9517-0313-44EA-8911-899397ECDE97}">
      <dgm:prSet/>
      <dgm:spPr/>
      <dgm:t>
        <a:bodyPr/>
        <a:lstStyle/>
        <a:p>
          <a:endParaRPr lang="en-GB"/>
        </a:p>
      </dgm:t>
    </dgm:pt>
    <dgm:pt modelId="{4304E19C-A2F5-41A3-99AC-F75493DBA921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b="0" dirty="0" smtClean="0">
              <a:solidFill>
                <a:schemeClr val="tx1"/>
              </a:solidFill>
            </a:rPr>
            <a:t>Forces &amp; Newton’s Laws</a:t>
          </a:r>
          <a:endParaRPr lang="en-GB" b="0" dirty="0">
            <a:solidFill>
              <a:schemeClr val="tx1"/>
            </a:solidFill>
          </a:endParaRPr>
        </a:p>
      </dgm:t>
    </dgm:pt>
    <dgm:pt modelId="{FEBFE71F-21E5-4C13-9E23-585685EEBC35}" type="parTrans" cxnId="{CF086D97-F509-4738-B68E-77FC418A9C5A}">
      <dgm:prSet/>
      <dgm:spPr/>
      <dgm:t>
        <a:bodyPr/>
        <a:lstStyle/>
        <a:p>
          <a:endParaRPr lang="en-GB"/>
        </a:p>
      </dgm:t>
    </dgm:pt>
    <dgm:pt modelId="{C1E6BCAA-3A62-48BE-8FE0-A54E4B7F7892}" type="sibTrans" cxnId="{CF086D97-F509-4738-B68E-77FC418A9C5A}">
      <dgm:prSet/>
      <dgm:spPr/>
      <dgm:t>
        <a:bodyPr/>
        <a:lstStyle/>
        <a:p>
          <a:endParaRPr lang="en-GB"/>
        </a:p>
      </dgm:t>
    </dgm:pt>
    <dgm:pt modelId="{384F105B-074F-4C3B-877C-1D4649F203B3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b="0" dirty="0" smtClean="0">
              <a:solidFill>
                <a:schemeClr val="tx1"/>
              </a:solidFill>
            </a:rPr>
            <a:t>Moments</a:t>
          </a:r>
          <a:endParaRPr lang="en-GB" b="0" dirty="0">
            <a:solidFill>
              <a:schemeClr val="tx1"/>
            </a:solidFill>
          </a:endParaRPr>
        </a:p>
      </dgm:t>
    </dgm:pt>
    <dgm:pt modelId="{9B0DC9F6-1669-441D-ACE3-8C4A8C871AC2}" type="parTrans" cxnId="{C23059F0-161E-4C8D-B4BB-D8155998434A}">
      <dgm:prSet/>
      <dgm:spPr/>
    </dgm:pt>
    <dgm:pt modelId="{D4C7E631-420A-49F2-82CE-66F949904AC1}" type="sibTrans" cxnId="{C23059F0-161E-4C8D-B4BB-D8155998434A}">
      <dgm:prSet/>
      <dgm:spPr/>
    </dgm:pt>
    <dgm:pt modelId="{E5AD0E76-7C0B-40D3-8204-242052DB9BAB}" type="pres">
      <dgm:prSet presAssocID="{3CA41320-188E-44BD-B64F-3871C54212D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3F5CB44-1C41-4FC9-A0BA-D7EDDAFE7B96}" type="pres">
      <dgm:prSet presAssocID="{B97E3087-7547-4B98-91A3-D7AE8466E309}" presName="node" presStyleLbl="node1" presStyleIdx="0" presStyleCnt="3" custScaleY="123825" custLinFactNeighborX="5936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AC50B8-29B7-48A3-A6B4-5485101FB283}" type="pres">
      <dgm:prSet presAssocID="{60C6CC50-1D73-4DE0-9D4F-AFCF0146D084}" presName="sibTrans" presStyleCnt="0"/>
      <dgm:spPr/>
    </dgm:pt>
    <dgm:pt modelId="{1F4FAD70-59FE-4104-91AA-1E4F56413EDC}" type="pres">
      <dgm:prSet presAssocID="{BBD810FE-B758-4927-937C-FBF93E676328}" presName="node" presStyleLbl="node1" presStyleIdx="1" presStyleCnt="3" custScaleY="72724" custLinFactY="15492" custLinFactNeighborX="165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9932C9-8035-4B2F-B4DB-5E78FA6A75B5}" type="pres">
      <dgm:prSet presAssocID="{20A2492F-F9AD-4D51-8B21-23A41B53602C}" presName="sibTrans" presStyleCnt="0"/>
      <dgm:spPr/>
    </dgm:pt>
    <dgm:pt modelId="{2D5587DF-9B28-4B7F-A88E-E7D9D82CE303}" type="pres">
      <dgm:prSet presAssocID="{7DCFFA30-3C2E-4715-8B58-563C3A730B57}" presName="node" presStyleLbl="node1" presStyleIdx="2" presStyleCnt="3" custScaleY="72724" custLinFactNeighborX="-593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5BE7861-6435-4502-9D28-EC69E49CF601}" type="presOf" srcId="{B97E3087-7547-4B98-91A3-D7AE8466E309}" destId="{13F5CB44-1C41-4FC9-A0BA-D7EDDAFE7B96}" srcOrd="0" destOrd="0" presId="urn:microsoft.com/office/officeart/2005/8/layout/default#2"/>
    <dgm:cxn modelId="{E572B7A4-F963-4582-B489-53E359E1D551}" type="presOf" srcId="{F9880D5C-270B-4DE4-9205-CE60072CBC6A}" destId="{13F5CB44-1C41-4FC9-A0BA-D7EDDAFE7B96}" srcOrd="0" destOrd="9" presId="urn:microsoft.com/office/officeart/2005/8/layout/default#2"/>
    <dgm:cxn modelId="{EF5C3C72-EF11-4857-9DBD-755EDC6FF0E5}" srcId="{7DCFFA30-3C2E-4715-8B58-563C3A730B57}" destId="{AB608E54-26C5-4229-9B40-7640F13EC5ED}" srcOrd="0" destOrd="0" parTransId="{C9E0DC24-07B6-49D8-BDA4-8C22EAA5AADC}" sibTransId="{2DCF93E7-C2B7-4B09-A68D-1BEE28F96743}"/>
    <dgm:cxn modelId="{D2B0B3BF-AA43-4AE4-B887-4DE4D0B7D0B8}" srcId="{B97E3087-7547-4B98-91A3-D7AE8466E309}" destId="{FEBFD5D0-BFAE-479C-8B9F-3CF714611B83}" srcOrd="2" destOrd="0" parTransId="{7BF94EA5-3B3C-4DEC-A9EA-16625993AC79}" sibTransId="{1145740B-A8A5-4552-9976-1541B42B7EE7}"/>
    <dgm:cxn modelId="{515F2B3F-B0A4-4ED7-8590-C9AA2458CBAC}" type="presOf" srcId="{BBD810FE-B758-4927-937C-FBF93E676328}" destId="{1F4FAD70-59FE-4104-91AA-1E4F56413EDC}" srcOrd="0" destOrd="0" presId="urn:microsoft.com/office/officeart/2005/8/layout/default#2"/>
    <dgm:cxn modelId="{8876120C-842E-41CB-9633-E03AFA044B2E}" type="presOf" srcId="{4304E19C-A2F5-41A3-99AC-F75493DBA921}" destId="{2D5587DF-9B28-4B7F-A88E-E7D9D82CE303}" srcOrd="0" destOrd="3" presId="urn:microsoft.com/office/officeart/2005/8/layout/default#2"/>
    <dgm:cxn modelId="{DAD69AC5-9CF7-4FF2-8C83-35E36A4BC12A}" srcId="{B97E3087-7547-4B98-91A3-D7AE8466E309}" destId="{72543472-D06A-413E-8132-B963A5EBFA2F}" srcOrd="0" destOrd="0" parTransId="{66A0E40F-FAEF-4440-8A0A-EAA7709FFD45}" sibTransId="{1A7B79CB-3F45-47C2-942D-3702A0CDB1DF}"/>
    <dgm:cxn modelId="{C3578B4A-6894-4D53-A659-A6C6D8675950}" type="presOf" srcId="{309F76C7-05BA-453E-BE52-28B2B4611999}" destId="{13F5CB44-1C41-4FC9-A0BA-D7EDDAFE7B96}" srcOrd="0" destOrd="8" presId="urn:microsoft.com/office/officeart/2005/8/layout/default#2"/>
    <dgm:cxn modelId="{9CD4824C-2BE6-4886-B412-67A4F4F8A913}" srcId="{3CA41320-188E-44BD-B64F-3871C54212DF}" destId="{BBD810FE-B758-4927-937C-FBF93E676328}" srcOrd="1" destOrd="0" parTransId="{4CA4391B-0AAF-484C-8AD8-4B0E0F4FBCF7}" sibTransId="{20A2492F-F9AD-4D51-8B21-23A41B53602C}"/>
    <dgm:cxn modelId="{9A783F9B-1C54-4148-BB33-0311B3180797}" type="presOf" srcId="{384F105B-074F-4C3B-877C-1D4649F203B3}" destId="{2D5587DF-9B28-4B7F-A88E-E7D9D82CE303}" srcOrd="0" destOrd="4" presId="urn:microsoft.com/office/officeart/2005/8/layout/default#2"/>
    <dgm:cxn modelId="{BE2B692A-7209-4F4E-9A93-E4A15F47484A}" type="presOf" srcId="{FEBFD5D0-BFAE-479C-8B9F-3CF714611B83}" destId="{13F5CB44-1C41-4FC9-A0BA-D7EDDAFE7B96}" srcOrd="0" destOrd="3" presId="urn:microsoft.com/office/officeart/2005/8/layout/default#2"/>
    <dgm:cxn modelId="{3C5A35ED-CF35-4A89-B2E3-7E7D17E61512}" srcId="{BBD810FE-B758-4927-937C-FBF93E676328}" destId="{43B7E4AB-4E1D-4ADB-B721-83C8D6815864}" srcOrd="0" destOrd="0" parTransId="{CB905F68-5202-4F99-94E5-4CA41BE8FF97}" sibTransId="{66458A6C-B200-4A6A-B349-11A088E91345}"/>
    <dgm:cxn modelId="{5E312EFC-4394-4676-AE3F-965C0C7569A5}" type="presOf" srcId="{271E6D1A-2427-4704-A3F1-F54EA2FCBB2A}" destId="{13F5CB44-1C41-4FC9-A0BA-D7EDDAFE7B96}" srcOrd="0" destOrd="5" presId="urn:microsoft.com/office/officeart/2005/8/layout/default#2"/>
    <dgm:cxn modelId="{B8DB1C7D-FCF8-49BE-AB43-2E324C0903EE}" type="presOf" srcId="{43B7E4AB-4E1D-4ADB-B721-83C8D6815864}" destId="{1F4FAD70-59FE-4104-91AA-1E4F56413EDC}" srcOrd="0" destOrd="1" presId="urn:microsoft.com/office/officeart/2005/8/layout/default#2"/>
    <dgm:cxn modelId="{8C836B74-18D2-48C1-904A-6F669F6BD7A0}" type="presOf" srcId="{B6708D8E-39A7-4E7D-B627-F450338B12FB}" destId="{13F5CB44-1C41-4FC9-A0BA-D7EDDAFE7B96}" srcOrd="0" destOrd="7" presId="urn:microsoft.com/office/officeart/2005/8/layout/default#2"/>
    <dgm:cxn modelId="{BE2F8764-7577-4A77-A21A-5F48FC9F6538}" srcId="{B97E3087-7547-4B98-91A3-D7AE8466E309}" destId="{2ECCD539-2B48-4DC2-8A9E-E12ABE2C8588}" srcOrd="3" destOrd="0" parTransId="{B779EBC7-FDBF-46EF-901C-DC34F36AF5EB}" sibTransId="{9B7A4AE3-625A-42CD-B0D7-C5CB0A921C31}"/>
    <dgm:cxn modelId="{79938CFB-1A98-4C42-889C-14E38B76C16E}" type="presOf" srcId="{3CA41320-188E-44BD-B64F-3871C54212DF}" destId="{E5AD0E76-7C0B-40D3-8204-242052DB9BAB}" srcOrd="0" destOrd="0" presId="urn:microsoft.com/office/officeart/2005/8/layout/default#2"/>
    <dgm:cxn modelId="{3C5C5284-DEB0-43F8-9838-B9917F232D9B}" srcId="{3CA41320-188E-44BD-B64F-3871C54212DF}" destId="{7DCFFA30-3C2E-4715-8B58-563C3A730B57}" srcOrd="2" destOrd="0" parTransId="{67C27B6F-2D1E-48EE-B64C-890D3AFDB432}" sibTransId="{7A7C4411-64ED-4DA2-90C7-3B6A0774DB12}"/>
    <dgm:cxn modelId="{8D5783E7-F567-43C5-B6BC-A09F13BA411B}" srcId="{BBD810FE-B758-4927-937C-FBF93E676328}" destId="{D002A62A-43E0-4222-8E2B-AF28DD497B28}" srcOrd="3" destOrd="0" parTransId="{22D4F3D3-2A64-4541-B92E-67FD74A62086}" sibTransId="{9DA679D1-EC86-4F0A-B6A8-0D3A688E2E1C}"/>
    <dgm:cxn modelId="{3AC4E050-9454-4914-971C-F379ACDA2C19}" type="presOf" srcId="{7DCFFA30-3C2E-4715-8B58-563C3A730B57}" destId="{2D5587DF-9B28-4B7F-A88E-E7D9D82CE303}" srcOrd="0" destOrd="0" presId="urn:microsoft.com/office/officeart/2005/8/layout/default#2"/>
    <dgm:cxn modelId="{EFB4B61C-33FA-41E7-B395-D03197235ED9}" type="presOf" srcId="{6295485A-AFFD-4BE9-B43D-5562C10DEF9A}" destId="{13F5CB44-1C41-4FC9-A0BA-D7EDDAFE7B96}" srcOrd="0" destOrd="2" presId="urn:microsoft.com/office/officeart/2005/8/layout/default#2"/>
    <dgm:cxn modelId="{B2CF59F2-28CD-4AB7-8CD0-5E23CE1126D0}" type="presOf" srcId="{14CB4F47-2037-48BE-B6A3-7018C12F1633}" destId="{1F4FAD70-59FE-4104-91AA-1E4F56413EDC}" srcOrd="0" destOrd="2" presId="urn:microsoft.com/office/officeart/2005/8/layout/default#2"/>
    <dgm:cxn modelId="{E792707F-44AF-4BA4-B6B6-848A08DB9AA8}" srcId="{B97E3087-7547-4B98-91A3-D7AE8466E309}" destId="{B6708D8E-39A7-4E7D-B627-F450338B12FB}" srcOrd="6" destOrd="0" parTransId="{BDA55EEE-B8A4-4597-8BFF-40E941D9F0F9}" sibTransId="{DFA52655-2B43-4750-9760-D4AEFFBDA81C}"/>
    <dgm:cxn modelId="{A5AE26A6-50B3-46F3-A049-91E34E18D8D6}" type="presOf" srcId="{AA8CA479-1A86-435F-833E-40A014D09750}" destId="{1F4FAD70-59FE-4104-91AA-1E4F56413EDC}" srcOrd="0" destOrd="3" presId="urn:microsoft.com/office/officeart/2005/8/layout/default#2"/>
    <dgm:cxn modelId="{D14CE9F5-2D61-4F77-B6D7-B1225DA0C7E3}" type="presOf" srcId="{72543472-D06A-413E-8132-B963A5EBFA2F}" destId="{13F5CB44-1C41-4FC9-A0BA-D7EDDAFE7B96}" srcOrd="0" destOrd="1" presId="urn:microsoft.com/office/officeart/2005/8/layout/default#2"/>
    <dgm:cxn modelId="{3496618E-F0F8-4DF9-BA2A-90EDBCBECFC5}" type="presOf" srcId="{D181147E-1FD4-4EA8-91BF-661936F411EC}" destId="{1F4FAD70-59FE-4104-91AA-1E4F56413EDC}" srcOrd="0" destOrd="5" presId="urn:microsoft.com/office/officeart/2005/8/layout/default#2"/>
    <dgm:cxn modelId="{056B3305-BD0D-426D-9411-A8C0A68982C7}" type="presOf" srcId="{2ECCD539-2B48-4DC2-8A9E-E12ABE2C8588}" destId="{13F5CB44-1C41-4FC9-A0BA-D7EDDAFE7B96}" srcOrd="0" destOrd="4" presId="urn:microsoft.com/office/officeart/2005/8/layout/default#2"/>
    <dgm:cxn modelId="{CF086D97-F509-4738-B68E-77FC418A9C5A}" srcId="{7DCFFA30-3C2E-4715-8B58-563C3A730B57}" destId="{4304E19C-A2F5-41A3-99AC-F75493DBA921}" srcOrd="2" destOrd="0" parTransId="{FEBFE71F-21E5-4C13-9E23-585685EEBC35}" sibTransId="{C1E6BCAA-3A62-48BE-8FE0-A54E4B7F7892}"/>
    <dgm:cxn modelId="{A4271749-AECB-4D73-A19D-E77EE43F45CB}" srcId="{B97E3087-7547-4B98-91A3-D7AE8466E309}" destId="{6295485A-AFFD-4BE9-B43D-5562C10DEF9A}" srcOrd="1" destOrd="0" parTransId="{964D2491-1D76-4A6F-A670-3EBE281596BE}" sibTransId="{182747AB-6814-493E-AE94-BC73CA51FD18}"/>
    <dgm:cxn modelId="{99C0AD33-82D4-4DEA-A8EF-C237BF8A63CE}" srcId="{B97E3087-7547-4B98-91A3-D7AE8466E309}" destId="{309F76C7-05BA-453E-BE52-28B2B4611999}" srcOrd="7" destOrd="0" parTransId="{00D7BDD2-CC56-4658-A305-0D2BA3816B8A}" sibTransId="{C9FB550A-F73B-47A1-BF3C-72EE66DE99E4}"/>
    <dgm:cxn modelId="{5E52600F-2EE7-4B92-BE71-1EC898865767}" type="presOf" srcId="{53CC1268-FCB3-4DF4-9AFB-F03235B9B175}" destId="{2D5587DF-9B28-4B7F-A88E-E7D9D82CE303}" srcOrd="0" destOrd="2" presId="urn:microsoft.com/office/officeart/2005/8/layout/default#2"/>
    <dgm:cxn modelId="{9644F349-47FA-4220-9B81-05669D3E78E6}" type="presOf" srcId="{0293831E-96A7-452F-AEDC-4064E3F3C284}" destId="{13F5CB44-1C41-4FC9-A0BA-D7EDDAFE7B96}" srcOrd="0" destOrd="6" presId="urn:microsoft.com/office/officeart/2005/8/layout/default#2"/>
    <dgm:cxn modelId="{A3D86FDC-7C20-4EA2-8E38-61DCE99990D8}" type="presOf" srcId="{AB608E54-26C5-4229-9B40-7640F13EC5ED}" destId="{2D5587DF-9B28-4B7F-A88E-E7D9D82CE303}" srcOrd="0" destOrd="1" presId="urn:microsoft.com/office/officeart/2005/8/layout/default#2"/>
    <dgm:cxn modelId="{0058DC76-BC4E-4EAB-B0CA-348C8A54F14F}" srcId="{B97E3087-7547-4B98-91A3-D7AE8466E309}" destId="{271E6D1A-2427-4704-A3F1-F54EA2FCBB2A}" srcOrd="4" destOrd="0" parTransId="{5B24EA8C-4473-49CF-9B05-78B6E0FD3FF4}" sibTransId="{750994A2-3A7B-4E4B-AB26-FBE55D8C7715}"/>
    <dgm:cxn modelId="{164C370D-8C99-4273-A12A-BCCC2B5E2C79}" srcId="{3CA41320-188E-44BD-B64F-3871C54212DF}" destId="{B97E3087-7547-4B98-91A3-D7AE8466E309}" srcOrd="0" destOrd="0" parTransId="{2C193E43-72EF-4213-B1AC-5C67E2DF6C03}" sibTransId="{60C6CC50-1D73-4DE0-9D4F-AFCF0146D084}"/>
    <dgm:cxn modelId="{382F672D-1906-4EF8-BA54-647A46CF4040}" srcId="{B97E3087-7547-4B98-91A3-D7AE8466E309}" destId="{F9880D5C-270B-4DE4-9205-CE60072CBC6A}" srcOrd="8" destOrd="0" parTransId="{EFFEA24B-7F36-444B-9B57-0916494FD389}" sibTransId="{5287FA0A-C86E-4C70-BAED-4C9F4CEE23AD}"/>
    <dgm:cxn modelId="{8DA439E0-53B5-470A-88BA-2DE07DC86F34}" srcId="{BBD810FE-B758-4927-937C-FBF93E676328}" destId="{AA8CA479-1A86-435F-833E-40A014D09750}" srcOrd="2" destOrd="0" parTransId="{74307A43-BA3A-4139-ABB5-43C2ECBD9C66}" sibTransId="{A2B49E6F-22BC-4391-9EAC-A1C1C913204D}"/>
    <dgm:cxn modelId="{C23059F0-161E-4C8D-B4BB-D8155998434A}" srcId="{7DCFFA30-3C2E-4715-8B58-563C3A730B57}" destId="{384F105B-074F-4C3B-877C-1D4649F203B3}" srcOrd="3" destOrd="0" parTransId="{9B0DC9F6-1669-441D-ACE3-8C4A8C871AC2}" sibTransId="{D4C7E631-420A-49F2-82CE-66F949904AC1}"/>
    <dgm:cxn modelId="{8A7845A1-8F97-4F8B-A0C8-AD9D9B8C3B05}" srcId="{BBD810FE-B758-4927-937C-FBF93E676328}" destId="{14CB4F47-2037-48BE-B6A3-7018C12F1633}" srcOrd="1" destOrd="0" parTransId="{80BD8F9A-D76D-4543-B258-DC1B5C42011A}" sibTransId="{ECC26F34-A786-4318-94B0-3922725968E7}"/>
    <dgm:cxn modelId="{AB65E012-4176-4F72-9C87-C7F0777DEBD9}" type="presOf" srcId="{D002A62A-43E0-4222-8E2B-AF28DD497B28}" destId="{1F4FAD70-59FE-4104-91AA-1E4F56413EDC}" srcOrd="0" destOrd="4" presId="urn:microsoft.com/office/officeart/2005/8/layout/default#2"/>
    <dgm:cxn modelId="{E340C569-90F0-4403-870D-DE4794F41E72}" srcId="{BBD810FE-B758-4927-937C-FBF93E676328}" destId="{D181147E-1FD4-4EA8-91BF-661936F411EC}" srcOrd="4" destOrd="0" parTransId="{FA30F344-64EA-4FAB-99D1-8F0142A8D3DC}" sibTransId="{CFF04237-FC95-4948-AEA9-772B4CC8EFDD}"/>
    <dgm:cxn modelId="{079E9517-0313-44EA-8911-899397ECDE97}" srcId="{7DCFFA30-3C2E-4715-8B58-563C3A730B57}" destId="{53CC1268-FCB3-4DF4-9AFB-F03235B9B175}" srcOrd="1" destOrd="0" parTransId="{23B47E94-9536-4881-B5C4-3E6E64091BF9}" sibTransId="{55A7B44F-0086-4FDA-B851-4454C75405B2}"/>
    <dgm:cxn modelId="{F3B9B665-0740-4A53-918A-085AA5B24D5B}" srcId="{B97E3087-7547-4B98-91A3-D7AE8466E309}" destId="{0293831E-96A7-452F-AEDC-4064E3F3C284}" srcOrd="5" destOrd="0" parTransId="{DCBECD15-B3EC-46DC-84C6-75CA7C91F2A7}" sibTransId="{7F733068-D468-431A-BC49-F69BC794E22E}"/>
    <dgm:cxn modelId="{BFC35704-83A4-4500-84EF-83E53F4B131D}" type="presParOf" srcId="{E5AD0E76-7C0B-40D3-8204-242052DB9BAB}" destId="{13F5CB44-1C41-4FC9-A0BA-D7EDDAFE7B96}" srcOrd="0" destOrd="0" presId="urn:microsoft.com/office/officeart/2005/8/layout/default#2"/>
    <dgm:cxn modelId="{F30A359C-A8BD-46C1-8665-C33F44B0F822}" type="presParOf" srcId="{E5AD0E76-7C0B-40D3-8204-242052DB9BAB}" destId="{EAAC50B8-29B7-48A3-A6B4-5485101FB283}" srcOrd="1" destOrd="0" presId="urn:microsoft.com/office/officeart/2005/8/layout/default#2"/>
    <dgm:cxn modelId="{FAF7BCF8-A4EA-43F0-86A5-18E4FFD3094A}" type="presParOf" srcId="{E5AD0E76-7C0B-40D3-8204-242052DB9BAB}" destId="{1F4FAD70-59FE-4104-91AA-1E4F56413EDC}" srcOrd="2" destOrd="0" presId="urn:microsoft.com/office/officeart/2005/8/layout/default#2"/>
    <dgm:cxn modelId="{DBB8E8F1-CAD5-46B0-B6BE-EE46A23F8A36}" type="presParOf" srcId="{E5AD0E76-7C0B-40D3-8204-242052DB9BAB}" destId="{0D9932C9-8035-4B2F-B4DB-5E78FA6A75B5}" srcOrd="3" destOrd="0" presId="urn:microsoft.com/office/officeart/2005/8/layout/default#2"/>
    <dgm:cxn modelId="{276CE1CE-CF9B-41E0-B753-BE886310AEE7}" type="presParOf" srcId="{E5AD0E76-7C0B-40D3-8204-242052DB9BAB}" destId="{2D5587DF-9B28-4B7F-A88E-E7D9D82CE303}" srcOrd="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A41320-188E-44BD-B64F-3871C54212DF}" type="doc">
      <dgm:prSet loTypeId="urn:microsoft.com/office/officeart/2005/8/layout/default#3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B97E3087-7547-4B98-91A3-D7AE8466E309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Core Pure Maths</a:t>
          </a:r>
          <a:endParaRPr lang="en-GB" b="1" dirty="0">
            <a:solidFill>
              <a:schemeClr val="tx1"/>
            </a:solidFill>
          </a:endParaRPr>
        </a:p>
      </dgm:t>
    </dgm:pt>
    <dgm:pt modelId="{2C193E43-72EF-4213-B1AC-5C67E2DF6C03}" type="parTrans" cxnId="{164C370D-8C99-4273-A12A-BCCC2B5E2C79}">
      <dgm:prSet/>
      <dgm:spPr/>
      <dgm:t>
        <a:bodyPr/>
        <a:lstStyle/>
        <a:p>
          <a:endParaRPr lang="en-GB"/>
        </a:p>
      </dgm:t>
    </dgm:pt>
    <dgm:pt modelId="{60C6CC50-1D73-4DE0-9D4F-AFCF0146D084}" type="sibTrans" cxnId="{164C370D-8C99-4273-A12A-BCCC2B5E2C79}">
      <dgm:prSet/>
      <dgm:spPr/>
      <dgm:t>
        <a:bodyPr/>
        <a:lstStyle/>
        <a:p>
          <a:endParaRPr lang="en-GB"/>
        </a:p>
      </dgm:t>
    </dgm:pt>
    <dgm:pt modelId="{72543472-D06A-413E-8132-B963A5EBFA2F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Proof</a:t>
          </a:r>
          <a:endParaRPr lang="en-GB" dirty="0">
            <a:solidFill>
              <a:schemeClr val="tx1"/>
            </a:solidFill>
          </a:endParaRPr>
        </a:p>
      </dgm:t>
    </dgm:pt>
    <dgm:pt modelId="{66A0E40F-FAEF-4440-8A0A-EAA7709FFD45}" type="parTrans" cxnId="{DAD69AC5-9CF7-4FF2-8C83-35E36A4BC12A}">
      <dgm:prSet/>
      <dgm:spPr/>
      <dgm:t>
        <a:bodyPr/>
        <a:lstStyle/>
        <a:p>
          <a:endParaRPr lang="en-GB"/>
        </a:p>
      </dgm:t>
    </dgm:pt>
    <dgm:pt modelId="{1A7B79CB-3F45-47C2-942D-3702A0CDB1DF}" type="sibTrans" cxnId="{DAD69AC5-9CF7-4FF2-8C83-35E36A4BC12A}">
      <dgm:prSet/>
      <dgm:spPr/>
      <dgm:t>
        <a:bodyPr/>
        <a:lstStyle/>
        <a:p>
          <a:endParaRPr lang="en-GB"/>
        </a:p>
      </dgm:t>
    </dgm:pt>
    <dgm:pt modelId="{7844CD47-CA0E-4FFC-90DD-BAA7DB3959B5}">
      <dgm:prSet phldrT="[Text]"/>
      <dgm:spPr>
        <a:solidFill>
          <a:srgbClr val="92D050"/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Further Pure Mathematics 1</a:t>
          </a:r>
        </a:p>
      </dgm:t>
    </dgm:pt>
    <dgm:pt modelId="{760D0D52-5DFC-4CED-8E82-0C64B53E39DA}" type="parTrans" cxnId="{BF995E01-B02C-40C8-8AD2-7A9D75A9E9E8}">
      <dgm:prSet/>
      <dgm:spPr/>
      <dgm:t>
        <a:bodyPr/>
        <a:lstStyle/>
        <a:p>
          <a:endParaRPr lang="en-GB"/>
        </a:p>
      </dgm:t>
    </dgm:pt>
    <dgm:pt modelId="{767441FA-C26D-4F50-B5E8-71E03B8F7008}" type="sibTrans" cxnId="{BF995E01-B02C-40C8-8AD2-7A9D75A9E9E8}">
      <dgm:prSet/>
      <dgm:spPr/>
      <dgm:t>
        <a:bodyPr/>
        <a:lstStyle/>
        <a:p>
          <a:endParaRPr lang="en-GB"/>
        </a:p>
      </dgm:t>
    </dgm:pt>
    <dgm:pt modelId="{736B5E51-C332-4609-99B7-0DB10CE76774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Further trigonometry</a:t>
          </a:r>
          <a:endParaRPr lang="en-GB" dirty="0">
            <a:solidFill>
              <a:schemeClr val="tx1"/>
            </a:solidFill>
          </a:endParaRPr>
        </a:p>
      </dgm:t>
    </dgm:pt>
    <dgm:pt modelId="{082D9A79-A57C-4A1D-9555-161D9372E17C}" type="parTrans" cxnId="{96A899F2-76F1-4A36-8371-625873FC7525}">
      <dgm:prSet/>
      <dgm:spPr/>
      <dgm:t>
        <a:bodyPr/>
        <a:lstStyle/>
        <a:p>
          <a:endParaRPr lang="en-GB"/>
        </a:p>
      </dgm:t>
    </dgm:pt>
    <dgm:pt modelId="{1930CB28-4417-48C5-830E-E01B770E3E7D}" type="sibTrans" cxnId="{96A899F2-76F1-4A36-8371-625873FC7525}">
      <dgm:prSet/>
      <dgm:spPr/>
      <dgm:t>
        <a:bodyPr/>
        <a:lstStyle/>
        <a:p>
          <a:endParaRPr lang="en-GB"/>
        </a:p>
      </dgm:t>
    </dgm:pt>
    <dgm:pt modelId="{AD5A5E60-ABDB-4A18-97BD-CDC2F20AFC02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Complex numbers</a:t>
          </a:r>
          <a:endParaRPr lang="en-GB" dirty="0">
            <a:solidFill>
              <a:schemeClr val="tx1"/>
            </a:solidFill>
          </a:endParaRPr>
        </a:p>
      </dgm:t>
    </dgm:pt>
    <dgm:pt modelId="{F0F97699-F256-41B1-A54E-A401B8AC8AB8}" type="parTrans" cxnId="{8E99A8C0-44ED-42D9-939A-50F49BFFA09C}">
      <dgm:prSet/>
      <dgm:spPr/>
      <dgm:t>
        <a:bodyPr/>
        <a:lstStyle/>
        <a:p>
          <a:endParaRPr lang="en-GB"/>
        </a:p>
      </dgm:t>
    </dgm:pt>
    <dgm:pt modelId="{A6429957-C4E8-44D2-894D-5FB855491895}" type="sibTrans" cxnId="{8E99A8C0-44ED-42D9-939A-50F49BFFA09C}">
      <dgm:prSet/>
      <dgm:spPr/>
      <dgm:t>
        <a:bodyPr/>
        <a:lstStyle/>
        <a:p>
          <a:endParaRPr lang="en-GB"/>
        </a:p>
      </dgm:t>
    </dgm:pt>
    <dgm:pt modelId="{55AA1AFC-FD43-473E-AC03-242D903F3049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Matrices</a:t>
          </a:r>
          <a:endParaRPr lang="en-GB" dirty="0">
            <a:solidFill>
              <a:schemeClr val="tx1"/>
            </a:solidFill>
          </a:endParaRPr>
        </a:p>
      </dgm:t>
    </dgm:pt>
    <dgm:pt modelId="{C1CE6663-D6A6-420A-9021-0A3BB4025CED}" type="parTrans" cxnId="{FA38B4A8-D6A3-4492-B433-858FE8882B1A}">
      <dgm:prSet/>
      <dgm:spPr/>
      <dgm:t>
        <a:bodyPr/>
        <a:lstStyle/>
        <a:p>
          <a:endParaRPr lang="en-GB"/>
        </a:p>
      </dgm:t>
    </dgm:pt>
    <dgm:pt modelId="{1F2D6C1B-BAD8-433D-A570-F477A267C0E2}" type="sibTrans" cxnId="{FA38B4A8-D6A3-4492-B433-858FE8882B1A}">
      <dgm:prSet/>
      <dgm:spPr/>
      <dgm:t>
        <a:bodyPr/>
        <a:lstStyle/>
        <a:p>
          <a:endParaRPr lang="en-GB"/>
        </a:p>
      </dgm:t>
    </dgm:pt>
    <dgm:pt modelId="{31803272-9AFA-4A5E-8575-C9B57795690A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Further algebra &amp; functions</a:t>
          </a:r>
          <a:endParaRPr lang="en-GB" dirty="0">
            <a:solidFill>
              <a:schemeClr val="tx1"/>
            </a:solidFill>
          </a:endParaRPr>
        </a:p>
      </dgm:t>
    </dgm:pt>
    <dgm:pt modelId="{6E69B1CF-A7B0-46EC-BAF2-DCA26A379BB6}" type="parTrans" cxnId="{6417BBC8-BFD5-4FAB-A717-E65A4B7DB8AB}">
      <dgm:prSet/>
      <dgm:spPr/>
      <dgm:t>
        <a:bodyPr/>
        <a:lstStyle/>
        <a:p>
          <a:endParaRPr lang="en-GB"/>
        </a:p>
      </dgm:t>
    </dgm:pt>
    <dgm:pt modelId="{92380F49-F7AE-4B5C-B3B3-D4F444780DFB}" type="sibTrans" cxnId="{6417BBC8-BFD5-4FAB-A717-E65A4B7DB8AB}">
      <dgm:prSet/>
      <dgm:spPr/>
      <dgm:t>
        <a:bodyPr/>
        <a:lstStyle/>
        <a:p>
          <a:endParaRPr lang="en-GB"/>
        </a:p>
      </dgm:t>
    </dgm:pt>
    <dgm:pt modelId="{82F512BC-C4B6-4362-8B89-2297D34E7690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Further calculus</a:t>
          </a:r>
          <a:endParaRPr lang="en-GB" dirty="0">
            <a:solidFill>
              <a:schemeClr val="tx1"/>
            </a:solidFill>
          </a:endParaRPr>
        </a:p>
      </dgm:t>
    </dgm:pt>
    <dgm:pt modelId="{7CF19DE2-AFAA-4A0E-8D5E-29CD5F0D7008}" type="parTrans" cxnId="{EBE58645-8EA3-4819-AF9A-5707D2AE5D5A}">
      <dgm:prSet/>
      <dgm:spPr/>
      <dgm:t>
        <a:bodyPr/>
        <a:lstStyle/>
        <a:p>
          <a:endParaRPr lang="en-GB"/>
        </a:p>
      </dgm:t>
    </dgm:pt>
    <dgm:pt modelId="{81B62D8A-2988-43F4-819A-D2EFB1F60FD4}" type="sibTrans" cxnId="{EBE58645-8EA3-4819-AF9A-5707D2AE5D5A}">
      <dgm:prSet/>
      <dgm:spPr/>
      <dgm:t>
        <a:bodyPr/>
        <a:lstStyle/>
        <a:p>
          <a:endParaRPr lang="en-GB"/>
        </a:p>
      </dgm:t>
    </dgm:pt>
    <dgm:pt modelId="{29C01485-0D05-4F7A-B9FD-A2D7E057279D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Further vectors</a:t>
          </a:r>
          <a:endParaRPr lang="en-GB" dirty="0">
            <a:solidFill>
              <a:schemeClr val="tx1"/>
            </a:solidFill>
          </a:endParaRPr>
        </a:p>
      </dgm:t>
    </dgm:pt>
    <dgm:pt modelId="{1F71D7A5-F22E-4B8F-BC35-AD3E5A8DD16D}" type="parTrans" cxnId="{7A621CBE-7CE6-4395-BFDB-998287107EEB}">
      <dgm:prSet/>
      <dgm:spPr/>
      <dgm:t>
        <a:bodyPr/>
        <a:lstStyle/>
        <a:p>
          <a:endParaRPr lang="en-GB"/>
        </a:p>
      </dgm:t>
    </dgm:pt>
    <dgm:pt modelId="{D9F11AEA-1317-45E1-8933-84930432E6F4}" type="sibTrans" cxnId="{7A621CBE-7CE6-4395-BFDB-998287107EEB}">
      <dgm:prSet/>
      <dgm:spPr/>
      <dgm:t>
        <a:bodyPr/>
        <a:lstStyle/>
        <a:p>
          <a:endParaRPr lang="en-GB"/>
        </a:p>
      </dgm:t>
    </dgm:pt>
    <dgm:pt modelId="{C403740D-CC6E-4D4C-8115-F3E13CBBB61E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Conic sections</a:t>
          </a:r>
          <a:endParaRPr lang="en-GB" dirty="0">
            <a:solidFill>
              <a:schemeClr val="tx1"/>
            </a:solidFill>
          </a:endParaRPr>
        </a:p>
      </dgm:t>
    </dgm:pt>
    <dgm:pt modelId="{D2889BBA-03CC-4264-8276-9059E7EA495B}" type="parTrans" cxnId="{C65A4332-AF8C-4767-A7DC-5165B277818D}">
      <dgm:prSet/>
      <dgm:spPr/>
      <dgm:t>
        <a:bodyPr/>
        <a:lstStyle/>
        <a:p>
          <a:endParaRPr lang="en-GB"/>
        </a:p>
      </dgm:t>
    </dgm:pt>
    <dgm:pt modelId="{CA90D901-C329-4C17-95CD-6D9C30D8852F}" type="sibTrans" cxnId="{C65A4332-AF8C-4767-A7DC-5165B277818D}">
      <dgm:prSet/>
      <dgm:spPr/>
      <dgm:t>
        <a:bodyPr/>
        <a:lstStyle/>
        <a:p>
          <a:endParaRPr lang="en-GB"/>
        </a:p>
      </dgm:t>
    </dgm:pt>
    <dgm:pt modelId="{E66FE47A-9374-4517-823F-90705CC3A9AA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Further vectors</a:t>
          </a:r>
          <a:endParaRPr lang="en-GB" dirty="0">
            <a:solidFill>
              <a:schemeClr val="tx1"/>
            </a:solidFill>
          </a:endParaRPr>
        </a:p>
      </dgm:t>
    </dgm:pt>
    <dgm:pt modelId="{9698EE41-4075-480D-91BB-6914C00E3EDA}" type="parTrans" cxnId="{4B78113F-EB67-4CE0-B70D-E4E2578940D7}">
      <dgm:prSet/>
      <dgm:spPr/>
      <dgm:t>
        <a:bodyPr/>
        <a:lstStyle/>
        <a:p>
          <a:endParaRPr lang="en-GB"/>
        </a:p>
      </dgm:t>
    </dgm:pt>
    <dgm:pt modelId="{349988B8-5D46-407E-9E7A-51A6AB30CB29}" type="sibTrans" cxnId="{4B78113F-EB67-4CE0-B70D-E4E2578940D7}">
      <dgm:prSet/>
      <dgm:spPr/>
      <dgm:t>
        <a:bodyPr/>
        <a:lstStyle/>
        <a:p>
          <a:endParaRPr lang="en-GB"/>
        </a:p>
      </dgm:t>
    </dgm:pt>
    <dgm:pt modelId="{6D6C2CF2-70B2-48FD-A5C4-4822B99E1DB2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Numerical methods</a:t>
          </a:r>
          <a:endParaRPr lang="en-GB" dirty="0">
            <a:solidFill>
              <a:schemeClr val="tx1"/>
            </a:solidFill>
          </a:endParaRPr>
        </a:p>
      </dgm:t>
    </dgm:pt>
    <dgm:pt modelId="{71BE69FF-2886-41A6-8062-39A8C790CE11}" type="parTrans" cxnId="{669FC66D-9CA3-4146-8362-A039FE5740F2}">
      <dgm:prSet/>
      <dgm:spPr/>
      <dgm:t>
        <a:bodyPr/>
        <a:lstStyle/>
        <a:p>
          <a:endParaRPr lang="en-GB"/>
        </a:p>
      </dgm:t>
    </dgm:pt>
    <dgm:pt modelId="{7C2350A6-7D47-440E-9E45-6ADBCBF93254}" type="sibTrans" cxnId="{669FC66D-9CA3-4146-8362-A039FE5740F2}">
      <dgm:prSet/>
      <dgm:spPr/>
      <dgm:t>
        <a:bodyPr/>
        <a:lstStyle/>
        <a:p>
          <a:endParaRPr lang="en-GB"/>
        </a:p>
      </dgm:t>
    </dgm:pt>
    <dgm:pt modelId="{BBE5FF5C-91C4-47CA-AADB-D16FDDAD3168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Inequalities</a:t>
          </a:r>
          <a:endParaRPr lang="en-GB" dirty="0">
            <a:solidFill>
              <a:schemeClr val="tx1"/>
            </a:solidFill>
          </a:endParaRPr>
        </a:p>
      </dgm:t>
    </dgm:pt>
    <dgm:pt modelId="{DCCF1D48-C02D-4B6E-A0AC-7FA2373F0737}" type="parTrans" cxnId="{9F8D51E8-9C92-41D5-A0A5-1E52D21DFCCA}">
      <dgm:prSet/>
      <dgm:spPr/>
      <dgm:t>
        <a:bodyPr/>
        <a:lstStyle/>
        <a:p>
          <a:endParaRPr lang="en-GB"/>
        </a:p>
      </dgm:t>
    </dgm:pt>
    <dgm:pt modelId="{A2A9EC1B-2207-4817-925B-16CE2056F329}" type="sibTrans" cxnId="{9F8D51E8-9C92-41D5-A0A5-1E52D21DFCCA}">
      <dgm:prSet/>
      <dgm:spPr/>
      <dgm:t>
        <a:bodyPr/>
        <a:lstStyle/>
        <a:p>
          <a:endParaRPr lang="en-GB"/>
        </a:p>
      </dgm:t>
    </dgm:pt>
    <dgm:pt modelId="{D0FE900C-D15A-4381-BCB3-C486BE4F4434}">
      <dgm:prSet phldrT="[Text]"/>
      <dgm:spPr>
        <a:solidFill>
          <a:srgbClr val="92D050"/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Further Pure Mathematics 2</a:t>
          </a:r>
          <a:endParaRPr lang="en-GB" b="1" dirty="0">
            <a:solidFill>
              <a:schemeClr val="tx1"/>
            </a:solidFill>
          </a:endParaRPr>
        </a:p>
      </dgm:t>
    </dgm:pt>
    <dgm:pt modelId="{C0F2A02D-F62A-4E49-B7A6-40D5E7E3E3E4}" type="parTrans" cxnId="{24EE8F21-DDD6-44CB-8182-E98CB2470D9E}">
      <dgm:prSet/>
      <dgm:spPr/>
      <dgm:t>
        <a:bodyPr/>
        <a:lstStyle/>
        <a:p>
          <a:endParaRPr lang="en-GB"/>
        </a:p>
      </dgm:t>
    </dgm:pt>
    <dgm:pt modelId="{1144D87C-0342-4CC6-AB58-25F0FD486437}" type="sibTrans" cxnId="{24EE8F21-DDD6-44CB-8182-E98CB2470D9E}">
      <dgm:prSet/>
      <dgm:spPr/>
      <dgm:t>
        <a:bodyPr/>
        <a:lstStyle/>
        <a:p>
          <a:endParaRPr lang="en-GB"/>
        </a:p>
      </dgm:t>
    </dgm:pt>
    <dgm:pt modelId="{D515E165-EE58-41E6-9290-5B02D7FE4D9A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Group theory</a:t>
          </a:r>
          <a:endParaRPr lang="en-GB" dirty="0">
            <a:solidFill>
              <a:schemeClr val="tx1"/>
            </a:solidFill>
          </a:endParaRPr>
        </a:p>
      </dgm:t>
    </dgm:pt>
    <dgm:pt modelId="{ACB6249D-F937-476B-864F-ED9929D9B12A}" type="parTrans" cxnId="{F60E0A86-DCBD-4007-A767-16CC17476D50}">
      <dgm:prSet/>
      <dgm:spPr/>
      <dgm:t>
        <a:bodyPr/>
        <a:lstStyle/>
        <a:p>
          <a:endParaRPr lang="en-GB"/>
        </a:p>
      </dgm:t>
    </dgm:pt>
    <dgm:pt modelId="{627A66BF-00D2-40D7-BB1A-3EA67A48E0A5}" type="sibTrans" cxnId="{F60E0A86-DCBD-4007-A767-16CC17476D50}">
      <dgm:prSet/>
      <dgm:spPr/>
      <dgm:t>
        <a:bodyPr/>
        <a:lstStyle/>
        <a:p>
          <a:endParaRPr lang="en-GB"/>
        </a:p>
      </dgm:t>
    </dgm:pt>
    <dgm:pt modelId="{899EF638-489B-4B7E-A423-F9084E3D31DD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Further matrices</a:t>
          </a:r>
          <a:endParaRPr lang="en-GB" dirty="0">
            <a:solidFill>
              <a:schemeClr val="tx1"/>
            </a:solidFill>
          </a:endParaRPr>
        </a:p>
      </dgm:t>
    </dgm:pt>
    <dgm:pt modelId="{48981562-2E8E-44FE-8D28-9F34FD10727B}" type="parTrans" cxnId="{7B3D0167-6C9C-4521-A170-45F42AE6EE2B}">
      <dgm:prSet/>
      <dgm:spPr/>
      <dgm:t>
        <a:bodyPr/>
        <a:lstStyle/>
        <a:p>
          <a:endParaRPr lang="en-GB"/>
        </a:p>
      </dgm:t>
    </dgm:pt>
    <dgm:pt modelId="{A48EBA3A-EE6A-443F-B1B4-EB0CBC78E2F3}" type="sibTrans" cxnId="{7B3D0167-6C9C-4521-A170-45F42AE6EE2B}">
      <dgm:prSet/>
      <dgm:spPr/>
      <dgm:t>
        <a:bodyPr/>
        <a:lstStyle/>
        <a:p>
          <a:endParaRPr lang="en-GB"/>
        </a:p>
      </dgm:t>
    </dgm:pt>
    <dgm:pt modelId="{4DC0B2DA-C3E2-4FE6-B209-E6D2D1808F25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Further complex numbers</a:t>
          </a:r>
          <a:endParaRPr lang="en-GB" dirty="0">
            <a:solidFill>
              <a:schemeClr val="tx1"/>
            </a:solidFill>
          </a:endParaRPr>
        </a:p>
      </dgm:t>
    </dgm:pt>
    <dgm:pt modelId="{C766DF49-894D-4849-BFEB-C26B0D64C818}" type="parTrans" cxnId="{D2EB3785-6189-436E-8E64-ACD02ED1970C}">
      <dgm:prSet/>
      <dgm:spPr/>
      <dgm:t>
        <a:bodyPr/>
        <a:lstStyle/>
        <a:p>
          <a:endParaRPr lang="en-GB"/>
        </a:p>
      </dgm:t>
    </dgm:pt>
    <dgm:pt modelId="{1EDEDCC6-E090-4F76-BFB4-40FBA68CD582}" type="sibTrans" cxnId="{D2EB3785-6189-436E-8E64-ACD02ED1970C}">
      <dgm:prSet/>
      <dgm:spPr/>
      <dgm:t>
        <a:bodyPr/>
        <a:lstStyle/>
        <a:p>
          <a:endParaRPr lang="en-GB"/>
        </a:p>
      </dgm:t>
    </dgm:pt>
    <dgm:pt modelId="{932C6E88-C00B-47F3-93BD-C6DC69B3DD2A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Number theory</a:t>
          </a:r>
          <a:endParaRPr lang="en-GB" dirty="0">
            <a:solidFill>
              <a:schemeClr val="tx1"/>
            </a:solidFill>
          </a:endParaRPr>
        </a:p>
      </dgm:t>
    </dgm:pt>
    <dgm:pt modelId="{F29065E9-6EA9-4BA0-AD26-D583A44293AE}" type="parTrans" cxnId="{FABF2DD6-3A61-4D87-B93C-7BA184F8EDBE}">
      <dgm:prSet/>
      <dgm:spPr/>
      <dgm:t>
        <a:bodyPr/>
        <a:lstStyle/>
        <a:p>
          <a:endParaRPr lang="en-GB"/>
        </a:p>
      </dgm:t>
    </dgm:pt>
    <dgm:pt modelId="{C53703DA-1257-42F3-97D7-36C1F886237C}" type="sibTrans" cxnId="{FABF2DD6-3A61-4D87-B93C-7BA184F8EDBE}">
      <dgm:prSet/>
      <dgm:spPr/>
      <dgm:t>
        <a:bodyPr/>
        <a:lstStyle/>
        <a:p>
          <a:endParaRPr lang="en-GB"/>
        </a:p>
      </dgm:t>
    </dgm:pt>
    <dgm:pt modelId="{F3BA9839-74C9-4D63-962B-1A92C2EBBCE3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Further sequences and series</a:t>
          </a:r>
          <a:endParaRPr lang="en-GB" dirty="0">
            <a:solidFill>
              <a:schemeClr val="tx1"/>
            </a:solidFill>
          </a:endParaRPr>
        </a:p>
      </dgm:t>
    </dgm:pt>
    <dgm:pt modelId="{0173928F-838E-4CDA-BF64-0857E189F38C}" type="parTrans" cxnId="{BA99D08A-777A-48A6-82DC-9833425CA316}">
      <dgm:prSet/>
      <dgm:spPr/>
      <dgm:t>
        <a:bodyPr/>
        <a:lstStyle/>
        <a:p>
          <a:endParaRPr lang="en-GB"/>
        </a:p>
      </dgm:t>
    </dgm:pt>
    <dgm:pt modelId="{4D991D48-004A-4E26-85BB-AE616ABD07D5}" type="sibTrans" cxnId="{BA99D08A-777A-48A6-82DC-9833425CA316}">
      <dgm:prSet/>
      <dgm:spPr/>
      <dgm:t>
        <a:bodyPr/>
        <a:lstStyle/>
        <a:p>
          <a:endParaRPr lang="en-GB"/>
        </a:p>
      </dgm:t>
    </dgm:pt>
    <dgm:pt modelId="{BBD810FE-B758-4927-937C-FBF93E676328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Further Statistics 1</a:t>
          </a:r>
          <a:endParaRPr lang="en-GB" b="1" dirty="0">
            <a:solidFill>
              <a:schemeClr val="tx1"/>
            </a:solidFill>
          </a:endParaRPr>
        </a:p>
      </dgm:t>
    </dgm:pt>
    <dgm:pt modelId="{4CA4391B-0AAF-484C-8AD8-4B0E0F4FBCF7}" type="parTrans" cxnId="{9CD4824C-2BE6-4886-B412-67A4F4F8A913}">
      <dgm:prSet/>
      <dgm:spPr/>
      <dgm:t>
        <a:bodyPr/>
        <a:lstStyle/>
        <a:p>
          <a:endParaRPr lang="en-GB"/>
        </a:p>
      </dgm:t>
    </dgm:pt>
    <dgm:pt modelId="{20A2492F-F9AD-4D51-8B21-23A41B53602C}" type="sibTrans" cxnId="{9CD4824C-2BE6-4886-B412-67A4F4F8A913}">
      <dgm:prSet/>
      <dgm:spPr/>
      <dgm:t>
        <a:bodyPr/>
        <a:lstStyle/>
        <a:p>
          <a:endParaRPr lang="en-GB"/>
        </a:p>
      </dgm:t>
    </dgm:pt>
    <dgm:pt modelId="{A37A2944-7D6B-4EF2-AA21-4954E5BFF292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Discrete probability distributions</a:t>
          </a:r>
          <a:endParaRPr lang="en-GB" dirty="0">
            <a:solidFill>
              <a:schemeClr val="tx1"/>
            </a:solidFill>
          </a:endParaRPr>
        </a:p>
      </dgm:t>
    </dgm:pt>
    <dgm:pt modelId="{F7F8F17F-D4EC-498E-9508-CC60A6FD2A12}" type="parTrans" cxnId="{754286D2-65B8-4FE5-BB99-1EBF7D580AA3}">
      <dgm:prSet/>
      <dgm:spPr/>
      <dgm:t>
        <a:bodyPr/>
        <a:lstStyle/>
        <a:p>
          <a:endParaRPr lang="en-GB"/>
        </a:p>
      </dgm:t>
    </dgm:pt>
    <dgm:pt modelId="{C4454480-12EB-44DB-8055-3E0E1B783266}" type="sibTrans" cxnId="{754286D2-65B8-4FE5-BB99-1EBF7D580AA3}">
      <dgm:prSet/>
      <dgm:spPr/>
      <dgm:t>
        <a:bodyPr/>
        <a:lstStyle/>
        <a:p>
          <a:endParaRPr lang="en-GB"/>
        </a:p>
      </dgm:t>
    </dgm:pt>
    <dgm:pt modelId="{4D18F22D-C949-4317-9603-DBCDC67A9258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Chi squared tests</a:t>
          </a:r>
          <a:endParaRPr lang="en-GB" dirty="0">
            <a:solidFill>
              <a:schemeClr val="tx1"/>
            </a:solidFill>
          </a:endParaRPr>
        </a:p>
      </dgm:t>
    </dgm:pt>
    <dgm:pt modelId="{7AF0AF4D-5621-43B1-B8D9-E4C4417F7792}" type="parTrans" cxnId="{BA52DC6F-C190-4264-BD82-EC69AC712E89}">
      <dgm:prSet/>
      <dgm:spPr/>
      <dgm:t>
        <a:bodyPr/>
        <a:lstStyle/>
        <a:p>
          <a:endParaRPr lang="en-GB"/>
        </a:p>
      </dgm:t>
    </dgm:pt>
    <dgm:pt modelId="{19FBF496-528C-48FE-84D0-3E42DF0D8393}" type="sibTrans" cxnId="{BA52DC6F-C190-4264-BD82-EC69AC712E89}">
      <dgm:prSet/>
      <dgm:spPr/>
      <dgm:t>
        <a:bodyPr/>
        <a:lstStyle/>
        <a:p>
          <a:endParaRPr lang="en-GB"/>
        </a:p>
      </dgm:t>
    </dgm:pt>
    <dgm:pt modelId="{E15E55E9-ACB9-4671-8CBE-5DC8EC18CB82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Further Statistics 2</a:t>
          </a:r>
          <a:endParaRPr lang="en-GB" b="1" dirty="0">
            <a:solidFill>
              <a:schemeClr val="tx1"/>
            </a:solidFill>
          </a:endParaRPr>
        </a:p>
      </dgm:t>
    </dgm:pt>
    <dgm:pt modelId="{521E9998-6ADB-488E-8D08-053150FEA08B}" type="parTrans" cxnId="{2AA59D33-7E97-434B-8A24-A8F9D2B0628B}">
      <dgm:prSet/>
      <dgm:spPr/>
      <dgm:t>
        <a:bodyPr/>
        <a:lstStyle/>
        <a:p>
          <a:endParaRPr lang="en-GB"/>
        </a:p>
      </dgm:t>
    </dgm:pt>
    <dgm:pt modelId="{76F9EF1A-F65C-4DBF-9F72-E788EF73FC73}" type="sibTrans" cxnId="{2AA59D33-7E97-434B-8A24-A8F9D2B0628B}">
      <dgm:prSet/>
      <dgm:spPr/>
      <dgm:t>
        <a:bodyPr/>
        <a:lstStyle/>
        <a:p>
          <a:endParaRPr lang="en-GB"/>
        </a:p>
      </dgm:t>
    </dgm:pt>
    <dgm:pt modelId="{27208B72-71D1-46D5-AC94-56478DCF3FF6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Linear regression</a:t>
          </a:r>
          <a:endParaRPr lang="en-GB" dirty="0">
            <a:solidFill>
              <a:schemeClr val="tx1"/>
            </a:solidFill>
          </a:endParaRPr>
        </a:p>
      </dgm:t>
    </dgm:pt>
    <dgm:pt modelId="{86A56F19-F3D9-4143-AE5A-2028CC3056E6}" type="parTrans" cxnId="{B4210042-9298-4349-BED0-45AF5B4D4807}">
      <dgm:prSet/>
      <dgm:spPr/>
      <dgm:t>
        <a:bodyPr/>
        <a:lstStyle/>
        <a:p>
          <a:endParaRPr lang="en-GB"/>
        </a:p>
      </dgm:t>
    </dgm:pt>
    <dgm:pt modelId="{7AECACDB-2D9E-4C89-A63A-0869618D071D}" type="sibTrans" cxnId="{B4210042-9298-4349-BED0-45AF5B4D4807}">
      <dgm:prSet/>
      <dgm:spPr/>
      <dgm:t>
        <a:bodyPr/>
        <a:lstStyle/>
        <a:p>
          <a:endParaRPr lang="en-GB"/>
        </a:p>
      </dgm:t>
    </dgm:pt>
    <dgm:pt modelId="{19E2169F-55C9-4EB7-85D0-73C162C0148E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Continuous probability distributions</a:t>
          </a:r>
          <a:endParaRPr lang="en-GB" dirty="0">
            <a:solidFill>
              <a:schemeClr val="tx1"/>
            </a:solidFill>
          </a:endParaRPr>
        </a:p>
      </dgm:t>
    </dgm:pt>
    <dgm:pt modelId="{7A8EAF88-90B9-4AF7-8920-FF2763EAA1CB}" type="parTrans" cxnId="{3F21F6E9-7F99-42F8-BDAD-2093A75E0E84}">
      <dgm:prSet/>
      <dgm:spPr/>
      <dgm:t>
        <a:bodyPr/>
        <a:lstStyle/>
        <a:p>
          <a:endParaRPr lang="en-GB"/>
        </a:p>
      </dgm:t>
    </dgm:pt>
    <dgm:pt modelId="{58B4818D-0793-4A69-A740-3D317AE2050D}" type="sibTrans" cxnId="{3F21F6E9-7F99-42F8-BDAD-2093A75E0E84}">
      <dgm:prSet/>
      <dgm:spPr/>
      <dgm:t>
        <a:bodyPr/>
        <a:lstStyle/>
        <a:p>
          <a:endParaRPr lang="en-GB"/>
        </a:p>
      </dgm:t>
    </dgm:pt>
    <dgm:pt modelId="{8CF84C54-0F4B-40B9-9507-C67CFAC09A7B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Correlation</a:t>
          </a:r>
          <a:endParaRPr lang="en-GB" dirty="0">
            <a:solidFill>
              <a:schemeClr val="tx1"/>
            </a:solidFill>
          </a:endParaRPr>
        </a:p>
      </dgm:t>
    </dgm:pt>
    <dgm:pt modelId="{D3A06C10-6A3A-4819-9C49-3EAB12497E7C}" type="parTrans" cxnId="{CA19B2ED-6CD3-4B9B-B0ED-2EB41A7D3DE8}">
      <dgm:prSet/>
      <dgm:spPr/>
      <dgm:t>
        <a:bodyPr/>
        <a:lstStyle/>
        <a:p>
          <a:endParaRPr lang="en-GB"/>
        </a:p>
      </dgm:t>
    </dgm:pt>
    <dgm:pt modelId="{70A95C0F-4234-4648-A6F7-9D736434B611}" type="sibTrans" cxnId="{CA19B2ED-6CD3-4B9B-B0ED-2EB41A7D3DE8}">
      <dgm:prSet/>
      <dgm:spPr/>
      <dgm:t>
        <a:bodyPr/>
        <a:lstStyle/>
        <a:p>
          <a:endParaRPr lang="en-GB"/>
        </a:p>
      </dgm:t>
    </dgm:pt>
    <dgm:pt modelId="{7DCFFA30-3C2E-4715-8B58-563C3A730B57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Further Mechanics 1</a:t>
          </a:r>
          <a:endParaRPr lang="en-GB" b="1" dirty="0">
            <a:solidFill>
              <a:schemeClr val="tx1"/>
            </a:solidFill>
          </a:endParaRPr>
        </a:p>
      </dgm:t>
    </dgm:pt>
    <dgm:pt modelId="{67C27B6F-2D1E-48EE-B64C-890D3AFDB432}" type="parTrans" cxnId="{3C5C5284-DEB0-43F8-9838-B9917F232D9B}">
      <dgm:prSet/>
      <dgm:spPr/>
      <dgm:t>
        <a:bodyPr/>
        <a:lstStyle/>
        <a:p>
          <a:endParaRPr lang="en-GB"/>
        </a:p>
      </dgm:t>
    </dgm:pt>
    <dgm:pt modelId="{7A7C4411-64ED-4DA2-90C7-3B6A0774DB12}" type="sibTrans" cxnId="{3C5C5284-DEB0-43F8-9838-B9917F232D9B}">
      <dgm:prSet/>
      <dgm:spPr/>
      <dgm:t>
        <a:bodyPr/>
        <a:lstStyle/>
        <a:p>
          <a:endParaRPr lang="en-GB"/>
        </a:p>
      </dgm:t>
    </dgm:pt>
    <dgm:pt modelId="{1FEAFAE0-D1B5-4D4D-B222-6FAABCB44432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Momentum &amp; impulse</a:t>
          </a:r>
          <a:endParaRPr lang="en-GB" dirty="0">
            <a:solidFill>
              <a:schemeClr val="tx1"/>
            </a:solidFill>
          </a:endParaRPr>
        </a:p>
      </dgm:t>
    </dgm:pt>
    <dgm:pt modelId="{8F28887C-18B5-444D-8639-F7AF88A47927}" type="parTrans" cxnId="{DFBA0CAE-703F-4BD4-B848-0CF3B71F4654}">
      <dgm:prSet/>
      <dgm:spPr/>
      <dgm:t>
        <a:bodyPr/>
        <a:lstStyle/>
        <a:p>
          <a:endParaRPr lang="en-GB"/>
        </a:p>
      </dgm:t>
    </dgm:pt>
    <dgm:pt modelId="{A7368731-DE07-4642-88D0-7BB50927192D}" type="sibTrans" cxnId="{DFBA0CAE-703F-4BD4-B848-0CF3B71F4654}">
      <dgm:prSet/>
      <dgm:spPr/>
      <dgm:t>
        <a:bodyPr/>
        <a:lstStyle/>
        <a:p>
          <a:endParaRPr lang="en-GB"/>
        </a:p>
      </dgm:t>
    </dgm:pt>
    <dgm:pt modelId="{E4C0A332-8155-41ED-B25E-EF4D6520D2E3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Work, energy&amp; power</a:t>
          </a:r>
          <a:endParaRPr lang="en-GB" dirty="0">
            <a:solidFill>
              <a:schemeClr val="tx1"/>
            </a:solidFill>
          </a:endParaRPr>
        </a:p>
      </dgm:t>
    </dgm:pt>
    <dgm:pt modelId="{45F7798D-82C8-4D52-B753-96D87C41FA2D}" type="parTrans" cxnId="{2F891FFA-33E4-4EAA-B467-0316BBC60551}">
      <dgm:prSet/>
      <dgm:spPr/>
      <dgm:t>
        <a:bodyPr/>
        <a:lstStyle/>
        <a:p>
          <a:endParaRPr lang="en-GB"/>
        </a:p>
      </dgm:t>
    </dgm:pt>
    <dgm:pt modelId="{63179223-D69C-442C-B82E-90EB38784ECE}" type="sibTrans" cxnId="{2F891FFA-33E4-4EAA-B467-0316BBC60551}">
      <dgm:prSet/>
      <dgm:spPr/>
      <dgm:t>
        <a:bodyPr/>
        <a:lstStyle/>
        <a:p>
          <a:endParaRPr lang="en-GB"/>
        </a:p>
      </dgm:t>
    </dgm:pt>
    <dgm:pt modelId="{185FA2B5-BD03-403C-8A43-D8ABC8E9CA88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Collisions</a:t>
          </a:r>
          <a:endParaRPr lang="en-GB" dirty="0">
            <a:solidFill>
              <a:schemeClr val="tx1"/>
            </a:solidFill>
          </a:endParaRPr>
        </a:p>
      </dgm:t>
    </dgm:pt>
    <dgm:pt modelId="{DFCFF1B7-42C7-4D83-B298-1B7DB7A74D21}" type="parTrans" cxnId="{091FD093-AC90-45DB-9873-7EBE325CA858}">
      <dgm:prSet/>
      <dgm:spPr/>
      <dgm:t>
        <a:bodyPr/>
        <a:lstStyle/>
        <a:p>
          <a:endParaRPr lang="en-GB"/>
        </a:p>
      </dgm:t>
    </dgm:pt>
    <dgm:pt modelId="{6B7D42D1-9C6A-450B-99DF-3F000725A510}" type="sibTrans" cxnId="{091FD093-AC90-45DB-9873-7EBE325CA858}">
      <dgm:prSet/>
      <dgm:spPr/>
      <dgm:t>
        <a:bodyPr/>
        <a:lstStyle/>
        <a:p>
          <a:endParaRPr lang="en-GB"/>
        </a:p>
      </dgm:t>
    </dgm:pt>
    <dgm:pt modelId="{906C6D69-BB47-463D-8338-F1BE93C4B192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Further Mechanics 2</a:t>
          </a:r>
          <a:endParaRPr lang="en-GB" b="1" dirty="0">
            <a:solidFill>
              <a:schemeClr val="tx1"/>
            </a:solidFill>
          </a:endParaRPr>
        </a:p>
      </dgm:t>
    </dgm:pt>
    <dgm:pt modelId="{D931B85D-92E8-4A8B-AD49-C187865EDC32}" type="parTrans" cxnId="{191DB8F4-DA3F-4BF5-842B-2910E4A03DB3}">
      <dgm:prSet/>
      <dgm:spPr/>
      <dgm:t>
        <a:bodyPr/>
        <a:lstStyle/>
        <a:p>
          <a:endParaRPr lang="en-GB"/>
        </a:p>
      </dgm:t>
    </dgm:pt>
    <dgm:pt modelId="{F1B45B89-32CA-4BCC-AA0F-0CE88E72DE1D}" type="sibTrans" cxnId="{191DB8F4-DA3F-4BF5-842B-2910E4A03DB3}">
      <dgm:prSet/>
      <dgm:spPr/>
      <dgm:t>
        <a:bodyPr/>
        <a:lstStyle/>
        <a:p>
          <a:endParaRPr lang="en-GB"/>
        </a:p>
      </dgm:t>
    </dgm:pt>
    <dgm:pt modelId="{B1E867F6-BB12-4396-8801-98E563E4B08F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Circular motion</a:t>
          </a:r>
          <a:endParaRPr lang="en-GB" dirty="0">
            <a:solidFill>
              <a:schemeClr val="tx1"/>
            </a:solidFill>
          </a:endParaRPr>
        </a:p>
      </dgm:t>
    </dgm:pt>
    <dgm:pt modelId="{B28C1B96-BB50-42FE-95BD-AE89ABE0273C}" type="parTrans" cxnId="{CE926076-2389-4E24-92E0-0C4622A2316B}">
      <dgm:prSet/>
      <dgm:spPr/>
      <dgm:t>
        <a:bodyPr/>
        <a:lstStyle/>
        <a:p>
          <a:endParaRPr lang="en-GB"/>
        </a:p>
      </dgm:t>
    </dgm:pt>
    <dgm:pt modelId="{CD19276C-A1E6-4F4C-9D5C-507887C246AD}" type="sibTrans" cxnId="{CE926076-2389-4E24-92E0-0C4622A2316B}">
      <dgm:prSet/>
      <dgm:spPr/>
      <dgm:t>
        <a:bodyPr/>
        <a:lstStyle/>
        <a:p>
          <a:endParaRPr lang="en-GB"/>
        </a:p>
      </dgm:t>
    </dgm:pt>
    <dgm:pt modelId="{7B38DFE9-376C-4FEA-9EC2-69A01E878D20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Centres of mass</a:t>
          </a:r>
          <a:endParaRPr lang="en-GB" dirty="0">
            <a:solidFill>
              <a:schemeClr val="tx1"/>
            </a:solidFill>
          </a:endParaRPr>
        </a:p>
      </dgm:t>
    </dgm:pt>
    <dgm:pt modelId="{4B2E3118-E292-42A9-9029-590F1A69042C}" type="parTrans" cxnId="{73BD44A1-F3B8-4968-9242-48A8B5B7C5C4}">
      <dgm:prSet/>
      <dgm:spPr/>
      <dgm:t>
        <a:bodyPr/>
        <a:lstStyle/>
        <a:p>
          <a:endParaRPr lang="en-GB"/>
        </a:p>
      </dgm:t>
    </dgm:pt>
    <dgm:pt modelId="{DB57B826-5F0A-49EB-8784-BE3B48CBC1C6}" type="sibTrans" cxnId="{73BD44A1-F3B8-4968-9242-48A8B5B7C5C4}">
      <dgm:prSet/>
      <dgm:spPr/>
      <dgm:t>
        <a:bodyPr/>
        <a:lstStyle/>
        <a:p>
          <a:endParaRPr lang="en-GB"/>
        </a:p>
      </dgm:t>
    </dgm:pt>
    <dgm:pt modelId="{148B9617-9823-4972-8D80-5FE18AD936E4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Further kinematics</a:t>
          </a:r>
          <a:endParaRPr lang="en-GB" dirty="0">
            <a:solidFill>
              <a:schemeClr val="tx1"/>
            </a:solidFill>
          </a:endParaRPr>
        </a:p>
      </dgm:t>
    </dgm:pt>
    <dgm:pt modelId="{63AE7206-3A99-43D3-A7EF-D95A49C40FD0}" type="parTrans" cxnId="{79F08CB5-993E-4D19-9813-65660E8047F1}">
      <dgm:prSet/>
      <dgm:spPr/>
      <dgm:t>
        <a:bodyPr/>
        <a:lstStyle/>
        <a:p>
          <a:endParaRPr lang="en-GB"/>
        </a:p>
      </dgm:t>
    </dgm:pt>
    <dgm:pt modelId="{CA17951B-5CAB-43A6-A1F7-CC7B627D0536}" type="sibTrans" cxnId="{79F08CB5-993E-4D19-9813-65660E8047F1}">
      <dgm:prSet/>
      <dgm:spPr/>
      <dgm:t>
        <a:bodyPr/>
        <a:lstStyle/>
        <a:p>
          <a:endParaRPr lang="en-GB"/>
        </a:p>
      </dgm:t>
    </dgm:pt>
    <dgm:pt modelId="{B97A29C8-BD8D-410C-88CE-B023625878F0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Decision Mathematics 1</a:t>
          </a:r>
          <a:endParaRPr lang="en-GB" b="1" dirty="0">
            <a:solidFill>
              <a:schemeClr val="tx1"/>
            </a:solidFill>
          </a:endParaRPr>
        </a:p>
      </dgm:t>
    </dgm:pt>
    <dgm:pt modelId="{E74395C5-164A-4DBF-9E15-31736C01EAE8}" type="parTrans" cxnId="{18D1CFDE-2893-40D9-B598-619822D1E85C}">
      <dgm:prSet/>
      <dgm:spPr/>
      <dgm:t>
        <a:bodyPr/>
        <a:lstStyle/>
        <a:p>
          <a:endParaRPr lang="en-GB"/>
        </a:p>
      </dgm:t>
    </dgm:pt>
    <dgm:pt modelId="{79D1D45A-FF6D-4DF6-A0E6-D525E9881E00}" type="sibTrans" cxnId="{18D1CFDE-2893-40D9-B598-619822D1E85C}">
      <dgm:prSet/>
      <dgm:spPr/>
      <dgm:t>
        <a:bodyPr/>
        <a:lstStyle/>
        <a:p>
          <a:endParaRPr lang="en-GB"/>
        </a:p>
      </dgm:t>
    </dgm:pt>
    <dgm:pt modelId="{5A814D92-15EE-4EF9-945A-582D5EE7BD1F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Algorithms</a:t>
          </a:r>
          <a:endParaRPr lang="en-GB" dirty="0">
            <a:solidFill>
              <a:schemeClr val="tx1"/>
            </a:solidFill>
          </a:endParaRPr>
        </a:p>
      </dgm:t>
    </dgm:pt>
    <dgm:pt modelId="{12410C5B-03E9-467F-885C-5635172E5695}" type="parTrans" cxnId="{353B96BB-0225-4873-BF20-964F13867651}">
      <dgm:prSet/>
      <dgm:spPr/>
      <dgm:t>
        <a:bodyPr/>
        <a:lstStyle/>
        <a:p>
          <a:endParaRPr lang="en-GB"/>
        </a:p>
      </dgm:t>
    </dgm:pt>
    <dgm:pt modelId="{8A7C6EEC-80EB-4D85-9DBB-C4C0BFC0187F}" type="sibTrans" cxnId="{353B96BB-0225-4873-BF20-964F13867651}">
      <dgm:prSet/>
      <dgm:spPr/>
      <dgm:t>
        <a:bodyPr/>
        <a:lstStyle/>
        <a:p>
          <a:endParaRPr lang="en-GB"/>
        </a:p>
      </dgm:t>
    </dgm:pt>
    <dgm:pt modelId="{BB1983A8-287B-41D9-9AE5-4B2BD9C10E52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Graph theory</a:t>
          </a:r>
          <a:endParaRPr lang="en-GB" dirty="0">
            <a:solidFill>
              <a:schemeClr val="tx1"/>
            </a:solidFill>
          </a:endParaRPr>
        </a:p>
      </dgm:t>
    </dgm:pt>
    <dgm:pt modelId="{79B3E7F1-B07A-4AE4-A9C4-A512BAEBBEE8}" type="parTrans" cxnId="{797D1648-A3C7-403D-84BA-6912862D0A9F}">
      <dgm:prSet/>
      <dgm:spPr/>
      <dgm:t>
        <a:bodyPr/>
        <a:lstStyle/>
        <a:p>
          <a:endParaRPr lang="en-GB"/>
        </a:p>
      </dgm:t>
    </dgm:pt>
    <dgm:pt modelId="{1C916E2E-8A34-4FE0-BA74-F489C2D5E6E2}" type="sibTrans" cxnId="{797D1648-A3C7-403D-84BA-6912862D0A9F}">
      <dgm:prSet/>
      <dgm:spPr/>
      <dgm:t>
        <a:bodyPr/>
        <a:lstStyle/>
        <a:p>
          <a:endParaRPr lang="en-GB"/>
        </a:p>
      </dgm:t>
    </dgm:pt>
    <dgm:pt modelId="{B9EB0600-29AB-4394-B980-2FEC81A026A9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Algorithms applied to graphs</a:t>
          </a:r>
          <a:endParaRPr lang="en-GB" dirty="0">
            <a:solidFill>
              <a:schemeClr val="tx1"/>
            </a:solidFill>
          </a:endParaRPr>
        </a:p>
      </dgm:t>
    </dgm:pt>
    <dgm:pt modelId="{B0FA0C22-3335-48B5-8C4D-D45EA9C03E0B}" type="parTrans" cxnId="{622C4124-12D7-4F54-9A2B-438B77C8230B}">
      <dgm:prSet/>
      <dgm:spPr/>
      <dgm:t>
        <a:bodyPr/>
        <a:lstStyle/>
        <a:p>
          <a:endParaRPr lang="en-GB"/>
        </a:p>
      </dgm:t>
    </dgm:pt>
    <dgm:pt modelId="{AEC813C1-80A9-4F91-ADE8-0812D90FBCF2}" type="sibTrans" cxnId="{622C4124-12D7-4F54-9A2B-438B77C8230B}">
      <dgm:prSet/>
      <dgm:spPr/>
      <dgm:t>
        <a:bodyPr/>
        <a:lstStyle/>
        <a:p>
          <a:endParaRPr lang="en-GB"/>
        </a:p>
      </dgm:t>
    </dgm:pt>
    <dgm:pt modelId="{8CDB9143-EC64-4543-BE03-07287A73B997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Critical path analysis</a:t>
          </a:r>
          <a:endParaRPr lang="en-GB" dirty="0">
            <a:solidFill>
              <a:schemeClr val="tx1"/>
            </a:solidFill>
          </a:endParaRPr>
        </a:p>
      </dgm:t>
    </dgm:pt>
    <dgm:pt modelId="{526BFFAA-6247-485B-A361-A193EA424F9C}" type="parTrans" cxnId="{B29A5616-F6EB-4142-BF1A-60E87AE83D8F}">
      <dgm:prSet/>
      <dgm:spPr/>
      <dgm:t>
        <a:bodyPr/>
        <a:lstStyle/>
        <a:p>
          <a:endParaRPr lang="en-GB"/>
        </a:p>
      </dgm:t>
    </dgm:pt>
    <dgm:pt modelId="{06EC4B7B-2E6B-41EF-97C5-BEDE2BAEBC5D}" type="sibTrans" cxnId="{B29A5616-F6EB-4142-BF1A-60E87AE83D8F}">
      <dgm:prSet/>
      <dgm:spPr/>
      <dgm:t>
        <a:bodyPr/>
        <a:lstStyle/>
        <a:p>
          <a:endParaRPr lang="en-GB"/>
        </a:p>
      </dgm:t>
    </dgm:pt>
    <dgm:pt modelId="{E8947FAB-0F87-4296-9407-80FE764B6C27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Linear programming</a:t>
          </a:r>
          <a:endParaRPr lang="en-GB" dirty="0">
            <a:solidFill>
              <a:schemeClr val="tx1"/>
            </a:solidFill>
          </a:endParaRPr>
        </a:p>
      </dgm:t>
    </dgm:pt>
    <dgm:pt modelId="{8D3AFAF1-E037-4768-928E-24960CD778D4}" type="parTrans" cxnId="{7EDC0452-1E96-4DCB-BE81-5A01539DEF22}">
      <dgm:prSet/>
      <dgm:spPr/>
      <dgm:t>
        <a:bodyPr/>
        <a:lstStyle/>
        <a:p>
          <a:endParaRPr lang="en-GB"/>
        </a:p>
      </dgm:t>
    </dgm:pt>
    <dgm:pt modelId="{DEA26A94-7479-4CDA-BD6F-8AF55DB9121D}" type="sibTrans" cxnId="{7EDC0452-1E96-4DCB-BE81-5A01539DEF22}">
      <dgm:prSet/>
      <dgm:spPr/>
      <dgm:t>
        <a:bodyPr/>
        <a:lstStyle/>
        <a:p>
          <a:endParaRPr lang="en-GB"/>
        </a:p>
      </dgm:t>
    </dgm:pt>
    <dgm:pt modelId="{D0A8714E-9BE0-40D5-9A91-E41EAB1046F6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Decision Mathematics 2</a:t>
          </a:r>
          <a:endParaRPr lang="en-GB" b="1" dirty="0">
            <a:solidFill>
              <a:schemeClr val="tx1"/>
            </a:solidFill>
          </a:endParaRPr>
        </a:p>
      </dgm:t>
    </dgm:pt>
    <dgm:pt modelId="{DE512359-F1AA-4C17-9EC4-C506625E93D6}" type="parTrans" cxnId="{C799CAC8-350C-4E20-9249-E8FF2219F6E6}">
      <dgm:prSet/>
      <dgm:spPr/>
      <dgm:t>
        <a:bodyPr/>
        <a:lstStyle/>
        <a:p>
          <a:endParaRPr lang="en-GB"/>
        </a:p>
      </dgm:t>
    </dgm:pt>
    <dgm:pt modelId="{F00A540C-8199-4D89-894E-CEDC34D7D0CD}" type="sibTrans" cxnId="{C799CAC8-350C-4E20-9249-E8FF2219F6E6}">
      <dgm:prSet/>
      <dgm:spPr/>
      <dgm:t>
        <a:bodyPr/>
        <a:lstStyle/>
        <a:p>
          <a:endParaRPr lang="en-GB"/>
        </a:p>
      </dgm:t>
    </dgm:pt>
    <dgm:pt modelId="{59EB807A-CEAB-4C4F-A486-0950DE4675B1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Allocation problems</a:t>
          </a:r>
          <a:endParaRPr lang="en-GB" dirty="0">
            <a:solidFill>
              <a:schemeClr val="tx1"/>
            </a:solidFill>
          </a:endParaRPr>
        </a:p>
      </dgm:t>
    </dgm:pt>
    <dgm:pt modelId="{102C0A06-D27D-4B0A-8E23-78C3668792F4}" type="parTrans" cxnId="{41841E4F-250E-414C-A917-7F70748BAF62}">
      <dgm:prSet/>
      <dgm:spPr/>
      <dgm:t>
        <a:bodyPr/>
        <a:lstStyle/>
        <a:p>
          <a:endParaRPr lang="en-GB"/>
        </a:p>
      </dgm:t>
    </dgm:pt>
    <dgm:pt modelId="{594610BD-E830-4B60-96E2-C713D1BB5C1B}" type="sibTrans" cxnId="{41841E4F-250E-414C-A917-7F70748BAF62}">
      <dgm:prSet/>
      <dgm:spPr/>
      <dgm:t>
        <a:bodyPr/>
        <a:lstStyle/>
        <a:p>
          <a:endParaRPr lang="en-GB"/>
        </a:p>
      </dgm:t>
    </dgm:pt>
    <dgm:pt modelId="{84E673C7-3E19-484A-9BF8-46A40059B5A8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Network flows</a:t>
          </a:r>
          <a:endParaRPr lang="en-GB" dirty="0">
            <a:solidFill>
              <a:schemeClr val="tx1"/>
            </a:solidFill>
          </a:endParaRPr>
        </a:p>
      </dgm:t>
    </dgm:pt>
    <dgm:pt modelId="{93174E8F-F0D3-411C-83E0-8CC011E6A46D}" type="parTrans" cxnId="{2F96E299-801A-4E08-9106-C81D26B3DCC3}">
      <dgm:prSet/>
      <dgm:spPr/>
      <dgm:t>
        <a:bodyPr/>
        <a:lstStyle/>
        <a:p>
          <a:endParaRPr lang="en-GB"/>
        </a:p>
      </dgm:t>
    </dgm:pt>
    <dgm:pt modelId="{C45DCF76-66B7-4793-AAB4-42C7B336BB50}" type="sibTrans" cxnId="{2F96E299-801A-4E08-9106-C81D26B3DCC3}">
      <dgm:prSet/>
      <dgm:spPr/>
      <dgm:t>
        <a:bodyPr/>
        <a:lstStyle/>
        <a:p>
          <a:endParaRPr lang="en-GB"/>
        </a:p>
      </dgm:t>
    </dgm:pt>
    <dgm:pt modelId="{A25F7290-C179-4E2F-8C72-C27D5DDCA156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Game theory</a:t>
          </a:r>
          <a:endParaRPr lang="en-GB" dirty="0">
            <a:solidFill>
              <a:schemeClr val="tx1"/>
            </a:solidFill>
          </a:endParaRPr>
        </a:p>
      </dgm:t>
    </dgm:pt>
    <dgm:pt modelId="{14B7C55C-81FB-4352-B788-03D8F8B21912}" type="parTrans" cxnId="{C8799FEA-ED24-4C03-94C3-37E446C3C7F3}">
      <dgm:prSet/>
      <dgm:spPr/>
      <dgm:t>
        <a:bodyPr/>
        <a:lstStyle/>
        <a:p>
          <a:endParaRPr lang="en-GB"/>
        </a:p>
      </dgm:t>
    </dgm:pt>
    <dgm:pt modelId="{DE181FDE-F67A-47FA-A831-97468F44BF9A}" type="sibTrans" cxnId="{C8799FEA-ED24-4C03-94C3-37E446C3C7F3}">
      <dgm:prSet/>
      <dgm:spPr/>
      <dgm:t>
        <a:bodyPr/>
        <a:lstStyle/>
        <a:p>
          <a:endParaRPr lang="en-GB"/>
        </a:p>
      </dgm:t>
    </dgm:pt>
    <dgm:pt modelId="{941795DD-968A-4040-83C2-A42593E309B6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Recurrence relations</a:t>
          </a:r>
          <a:endParaRPr lang="en-GB" dirty="0">
            <a:solidFill>
              <a:schemeClr val="tx1"/>
            </a:solidFill>
          </a:endParaRPr>
        </a:p>
      </dgm:t>
    </dgm:pt>
    <dgm:pt modelId="{D14A370A-2CCE-4F7A-85F2-E0CD835D4591}" type="parTrans" cxnId="{4F56260C-D178-4CD7-8A25-269F00F0954B}">
      <dgm:prSet/>
      <dgm:spPr/>
      <dgm:t>
        <a:bodyPr/>
        <a:lstStyle/>
        <a:p>
          <a:endParaRPr lang="en-GB"/>
        </a:p>
      </dgm:t>
    </dgm:pt>
    <dgm:pt modelId="{4751D0E5-EAB0-49EB-BE56-8122FB62426C}" type="sibTrans" cxnId="{4F56260C-D178-4CD7-8A25-269F00F0954B}">
      <dgm:prSet/>
      <dgm:spPr/>
      <dgm:t>
        <a:bodyPr/>
        <a:lstStyle/>
        <a:p>
          <a:endParaRPr lang="en-GB"/>
        </a:p>
      </dgm:t>
    </dgm:pt>
    <dgm:pt modelId="{E5AD0E76-7C0B-40D3-8204-242052DB9BAB}" type="pres">
      <dgm:prSet presAssocID="{3CA41320-188E-44BD-B64F-3871C54212D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3F5CB44-1C41-4FC9-A0BA-D7EDDAFE7B96}" type="pres">
      <dgm:prSet presAssocID="{B97E3087-7547-4B98-91A3-D7AE8466E30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AC50B8-29B7-48A3-A6B4-5485101FB283}" type="pres">
      <dgm:prSet presAssocID="{60C6CC50-1D73-4DE0-9D4F-AFCF0146D084}" presName="sibTrans" presStyleCnt="0"/>
      <dgm:spPr/>
    </dgm:pt>
    <dgm:pt modelId="{C45F4E76-0F73-44B6-B1D0-3FDFA1DA78EA}" type="pres">
      <dgm:prSet presAssocID="{7844CD47-CA0E-4FFC-90DD-BAA7DB3959B5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AA4A95-65E1-4D96-B3DC-653A575B3B39}" type="pres">
      <dgm:prSet presAssocID="{767441FA-C26D-4F50-B5E8-71E03B8F7008}" presName="sibTrans" presStyleCnt="0"/>
      <dgm:spPr/>
    </dgm:pt>
    <dgm:pt modelId="{1A27A336-CD20-4D73-988D-F2717BF10A83}" type="pres">
      <dgm:prSet presAssocID="{D0FE900C-D15A-4381-BCB3-C486BE4F4434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CBBBB2-C3C5-4038-8DAC-C60532F89FA1}" type="pres">
      <dgm:prSet presAssocID="{1144D87C-0342-4CC6-AB58-25F0FD486437}" presName="sibTrans" presStyleCnt="0"/>
      <dgm:spPr/>
    </dgm:pt>
    <dgm:pt modelId="{1F4FAD70-59FE-4104-91AA-1E4F56413EDC}" type="pres">
      <dgm:prSet presAssocID="{BBD810FE-B758-4927-937C-FBF93E67632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9932C9-8035-4B2F-B4DB-5E78FA6A75B5}" type="pres">
      <dgm:prSet presAssocID="{20A2492F-F9AD-4D51-8B21-23A41B53602C}" presName="sibTrans" presStyleCnt="0"/>
      <dgm:spPr/>
    </dgm:pt>
    <dgm:pt modelId="{BC175B04-B534-4023-AD41-92E510CF7DD0}" type="pres">
      <dgm:prSet presAssocID="{E15E55E9-ACB9-4671-8CBE-5DC8EC18CB82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501799-E140-4BE2-AD13-0FA32C96836D}" type="pres">
      <dgm:prSet presAssocID="{76F9EF1A-F65C-4DBF-9F72-E788EF73FC73}" presName="sibTrans" presStyleCnt="0"/>
      <dgm:spPr/>
    </dgm:pt>
    <dgm:pt modelId="{2D5587DF-9B28-4B7F-A88E-E7D9D82CE303}" type="pres">
      <dgm:prSet presAssocID="{7DCFFA30-3C2E-4715-8B58-563C3A730B57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6A3FC3-B3E4-400F-922D-8047AAF939AF}" type="pres">
      <dgm:prSet presAssocID="{7A7C4411-64ED-4DA2-90C7-3B6A0774DB12}" presName="sibTrans" presStyleCnt="0"/>
      <dgm:spPr/>
    </dgm:pt>
    <dgm:pt modelId="{5D9CBAF9-51EE-4BED-8D04-57D9916A2C10}" type="pres">
      <dgm:prSet presAssocID="{906C6D69-BB47-463D-8338-F1BE93C4B19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692C7D-CFDA-4F40-890B-7B0932B6AB4C}" type="pres">
      <dgm:prSet presAssocID="{F1B45B89-32CA-4BCC-AA0F-0CE88E72DE1D}" presName="sibTrans" presStyleCnt="0"/>
      <dgm:spPr/>
    </dgm:pt>
    <dgm:pt modelId="{7B57A82A-BC3D-47AA-9A54-314D679EE33E}" type="pres">
      <dgm:prSet presAssocID="{B97A29C8-BD8D-410C-88CE-B023625878F0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0B783B-5368-4A10-A5CA-FF15C08869D2}" type="pres">
      <dgm:prSet presAssocID="{79D1D45A-FF6D-4DF6-A0E6-D525E9881E00}" presName="sibTrans" presStyleCnt="0"/>
      <dgm:spPr/>
    </dgm:pt>
    <dgm:pt modelId="{6F1CDEF2-B182-4471-943F-EA217EC56928}" type="pres">
      <dgm:prSet presAssocID="{D0A8714E-9BE0-40D5-9A91-E41EAB1046F6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1E6FC23-E575-4E26-9EE5-FE38E0555225}" type="presOf" srcId="{BBD810FE-B758-4927-937C-FBF93E676328}" destId="{1F4FAD70-59FE-4104-91AA-1E4F56413EDC}" srcOrd="0" destOrd="0" presId="urn:microsoft.com/office/officeart/2005/8/layout/default#3"/>
    <dgm:cxn modelId="{9CD4824C-2BE6-4886-B412-67A4F4F8A913}" srcId="{3CA41320-188E-44BD-B64F-3871C54212DF}" destId="{BBD810FE-B758-4927-937C-FBF93E676328}" srcOrd="3" destOrd="0" parTransId="{4CA4391B-0AAF-484C-8AD8-4B0E0F4FBCF7}" sibTransId="{20A2492F-F9AD-4D51-8B21-23A41B53602C}"/>
    <dgm:cxn modelId="{18D1CFDE-2893-40D9-B598-619822D1E85C}" srcId="{3CA41320-188E-44BD-B64F-3871C54212DF}" destId="{B97A29C8-BD8D-410C-88CE-B023625878F0}" srcOrd="7" destOrd="0" parTransId="{E74395C5-164A-4DBF-9E15-31736C01EAE8}" sibTransId="{79D1D45A-FF6D-4DF6-A0E6-D525E9881E00}"/>
    <dgm:cxn modelId="{B902AE2C-2842-4411-BE7E-8887578597CA}" type="presOf" srcId="{5A814D92-15EE-4EF9-945A-582D5EE7BD1F}" destId="{7B57A82A-BC3D-47AA-9A54-314D679EE33E}" srcOrd="0" destOrd="1" presId="urn:microsoft.com/office/officeart/2005/8/layout/default#3"/>
    <dgm:cxn modelId="{92ED0037-441E-44FE-9813-6E664B386A57}" type="presOf" srcId="{D0FE900C-D15A-4381-BCB3-C486BE4F4434}" destId="{1A27A336-CD20-4D73-988D-F2717BF10A83}" srcOrd="0" destOrd="0" presId="urn:microsoft.com/office/officeart/2005/8/layout/default#3"/>
    <dgm:cxn modelId="{8E99A8C0-44ED-42D9-939A-50F49BFFA09C}" srcId="{B97E3087-7547-4B98-91A3-D7AE8466E309}" destId="{AD5A5E60-ABDB-4A18-97BD-CDC2F20AFC02}" srcOrd="1" destOrd="0" parTransId="{F0F97699-F256-41B1-A54E-A401B8AC8AB8}" sibTransId="{A6429957-C4E8-44D2-894D-5FB855491895}"/>
    <dgm:cxn modelId="{7A621CBE-7CE6-4395-BFDB-998287107EEB}" srcId="{B97E3087-7547-4B98-91A3-D7AE8466E309}" destId="{29C01485-0D05-4F7A-B9FD-A2D7E057279D}" srcOrd="5" destOrd="0" parTransId="{1F71D7A5-F22E-4B8F-BC35-AD3E5A8DD16D}" sibTransId="{D9F11AEA-1317-45E1-8933-84930432E6F4}"/>
    <dgm:cxn modelId="{1893E177-3ACA-4044-B597-9D569FB7ADBE}" type="presOf" srcId="{84E673C7-3E19-484A-9BF8-46A40059B5A8}" destId="{6F1CDEF2-B182-4471-943F-EA217EC56928}" srcOrd="0" destOrd="2" presId="urn:microsoft.com/office/officeart/2005/8/layout/default#3"/>
    <dgm:cxn modelId="{F60E0A86-DCBD-4007-A767-16CC17476D50}" srcId="{D0FE900C-D15A-4381-BCB3-C486BE4F4434}" destId="{D515E165-EE58-41E6-9290-5B02D7FE4D9A}" srcOrd="0" destOrd="0" parTransId="{ACB6249D-F937-476B-864F-ED9929D9B12A}" sibTransId="{627A66BF-00D2-40D7-BB1A-3EA67A48E0A5}"/>
    <dgm:cxn modelId="{353B96BB-0225-4873-BF20-964F13867651}" srcId="{B97A29C8-BD8D-410C-88CE-B023625878F0}" destId="{5A814D92-15EE-4EF9-945A-582D5EE7BD1F}" srcOrd="0" destOrd="0" parTransId="{12410C5B-03E9-467F-885C-5635172E5695}" sibTransId="{8A7C6EEC-80EB-4D85-9DBB-C4C0BFC0187F}"/>
    <dgm:cxn modelId="{2F96E299-801A-4E08-9106-C81D26B3DCC3}" srcId="{D0A8714E-9BE0-40D5-9A91-E41EAB1046F6}" destId="{84E673C7-3E19-484A-9BF8-46A40059B5A8}" srcOrd="1" destOrd="0" parTransId="{93174E8F-F0D3-411C-83E0-8CC011E6A46D}" sibTransId="{C45DCF76-66B7-4793-AAB4-42C7B336BB50}"/>
    <dgm:cxn modelId="{4B78113F-EB67-4CE0-B70D-E4E2578940D7}" srcId="{7844CD47-CA0E-4FFC-90DD-BAA7DB3959B5}" destId="{E66FE47A-9374-4517-823F-90705CC3A9AA}" srcOrd="2" destOrd="0" parTransId="{9698EE41-4075-480D-91BB-6914C00E3EDA}" sibTransId="{349988B8-5D46-407E-9E7A-51A6AB30CB29}"/>
    <dgm:cxn modelId="{7EDC0452-1E96-4DCB-BE81-5A01539DEF22}" srcId="{B97A29C8-BD8D-410C-88CE-B023625878F0}" destId="{E8947FAB-0F87-4296-9407-80FE764B6C27}" srcOrd="4" destOrd="0" parTransId="{8D3AFAF1-E037-4768-928E-24960CD778D4}" sibTransId="{DEA26A94-7479-4CDA-BD6F-8AF55DB9121D}"/>
    <dgm:cxn modelId="{847A0D1E-AFDD-4D7D-8035-097ECBF89172}" type="presOf" srcId="{BB1983A8-287B-41D9-9AE5-4B2BD9C10E52}" destId="{7B57A82A-BC3D-47AA-9A54-314D679EE33E}" srcOrd="0" destOrd="2" presId="urn:microsoft.com/office/officeart/2005/8/layout/default#3"/>
    <dgm:cxn modelId="{CC7B5E90-4C89-4269-BC37-EDF0DD50CA64}" type="presOf" srcId="{BBE5FF5C-91C4-47CA-AADB-D16FDDAD3168}" destId="{C45F4E76-0F73-44B6-B1D0-3FDFA1DA78EA}" srcOrd="0" destOrd="5" presId="urn:microsoft.com/office/officeart/2005/8/layout/default#3"/>
    <dgm:cxn modelId="{4F56260C-D178-4CD7-8A25-269F00F0954B}" srcId="{D0A8714E-9BE0-40D5-9A91-E41EAB1046F6}" destId="{941795DD-968A-4040-83C2-A42593E309B6}" srcOrd="3" destOrd="0" parTransId="{D14A370A-2CCE-4F7A-85F2-E0CD835D4591}" sibTransId="{4751D0E5-EAB0-49EB-BE56-8122FB62426C}"/>
    <dgm:cxn modelId="{C16F62F0-0DF0-4153-98E6-5B42DA154578}" type="presOf" srcId="{899EF638-489B-4B7E-A423-F9084E3D31DD}" destId="{1A27A336-CD20-4D73-988D-F2717BF10A83}" srcOrd="0" destOrd="2" presId="urn:microsoft.com/office/officeart/2005/8/layout/default#3"/>
    <dgm:cxn modelId="{B4210042-9298-4349-BED0-45AF5B4D4807}" srcId="{E15E55E9-ACB9-4671-8CBE-5DC8EC18CB82}" destId="{27208B72-71D1-46D5-AC94-56478DCF3FF6}" srcOrd="0" destOrd="0" parTransId="{86A56F19-F3D9-4143-AE5A-2028CC3056E6}" sibTransId="{7AECACDB-2D9E-4C89-A63A-0869618D071D}"/>
    <dgm:cxn modelId="{BAC4FB0A-A5F2-4B07-9952-59530E95ACD7}" type="presOf" srcId="{7844CD47-CA0E-4FFC-90DD-BAA7DB3959B5}" destId="{C45F4E76-0F73-44B6-B1D0-3FDFA1DA78EA}" srcOrd="0" destOrd="0" presId="urn:microsoft.com/office/officeart/2005/8/layout/default#3"/>
    <dgm:cxn modelId="{9843C15D-BB4B-415C-865A-A4AB4D389C29}" type="presOf" srcId="{3CA41320-188E-44BD-B64F-3871C54212DF}" destId="{E5AD0E76-7C0B-40D3-8204-242052DB9BAB}" srcOrd="0" destOrd="0" presId="urn:microsoft.com/office/officeart/2005/8/layout/default#3"/>
    <dgm:cxn modelId="{FE2E7FDB-EA5F-4B47-9EB6-07AFBA355C66}" type="presOf" srcId="{A25F7290-C179-4E2F-8C72-C27D5DDCA156}" destId="{6F1CDEF2-B182-4471-943F-EA217EC56928}" srcOrd="0" destOrd="3" presId="urn:microsoft.com/office/officeart/2005/8/layout/default#3"/>
    <dgm:cxn modelId="{3F21F6E9-7F99-42F8-BDAD-2093A75E0E84}" srcId="{E15E55E9-ACB9-4671-8CBE-5DC8EC18CB82}" destId="{19E2169F-55C9-4EB7-85D0-73C162C0148E}" srcOrd="1" destOrd="0" parTransId="{7A8EAF88-90B9-4AF7-8920-FF2763EAA1CB}" sibTransId="{58B4818D-0793-4A69-A740-3D317AE2050D}"/>
    <dgm:cxn modelId="{B4E9BB08-E673-4FA6-B88F-D00EEEF7A8F3}" type="presOf" srcId="{C403740D-CC6E-4D4C-8115-F3E13CBBB61E}" destId="{C45F4E76-0F73-44B6-B1D0-3FDFA1DA78EA}" srcOrd="0" destOrd="2" presId="urn:microsoft.com/office/officeart/2005/8/layout/default#3"/>
    <dgm:cxn modelId="{DFBA0CAE-703F-4BD4-B848-0CF3B71F4654}" srcId="{7DCFFA30-3C2E-4715-8B58-563C3A730B57}" destId="{1FEAFAE0-D1B5-4D4D-B222-6FAABCB44432}" srcOrd="0" destOrd="0" parTransId="{8F28887C-18B5-444D-8639-F7AF88A47927}" sibTransId="{A7368731-DE07-4642-88D0-7BB50927192D}"/>
    <dgm:cxn modelId="{B884E14B-7B65-432D-98FF-6AA8A3D9E3D5}" type="presOf" srcId="{932C6E88-C00B-47F3-93BD-C6DC69B3DD2A}" destId="{1A27A336-CD20-4D73-988D-F2717BF10A83}" srcOrd="0" destOrd="4" presId="urn:microsoft.com/office/officeart/2005/8/layout/default#3"/>
    <dgm:cxn modelId="{D7104334-FDB2-4E73-ABEC-2702511126DB}" type="presOf" srcId="{B9EB0600-29AB-4394-B980-2FEC81A026A9}" destId="{7B57A82A-BC3D-47AA-9A54-314D679EE33E}" srcOrd="0" destOrd="3" presId="urn:microsoft.com/office/officeart/2005/8/layout/default#3"/>
    <dgm:cxn modelId="{A32FA990-D8EA-4C67-B581-B3991644C6A4}" type="presOf" srcId="{8CF84C54-0F4B-40B9-9507-C67CFAC09A7B}" destId="{BC175B04-B534-4023-AD41-92E510CF7DD0}" srcOrd="0" destOrd="3" presId="urn:microsoft.com/office/officeart/2005/8/layout/default#3"/>
    <dgm:cxn modelId="{E9C9A116-4325-478F-9E95-4F25FFBC1A8D}" type="presOf" srcId="{72543472-D06A-413E-8132-B963A5EBFA2F}" destId="{13F5CB44-1C41-4FC9-A0BA-D7EDDAFE7B96}" srcOrd="0" destOrd="1" presId="urn:microsoft.com/office/officeart/2005/8/layout/default#3"/>
    <dgm:cxn modelId="{7B3D0167-6C9C-4521-A170-45F42AE6EE2B}" srcId="{D0FE900C-D15A-4381-BCB3-C486BE4F4434}" destId="{899EF638-489B-4B7E-A423-F9084E3D31DD}" srcOrd="1" destOrd="0" parTransId="{48981562-2E8E-44FE-8D28-9F34FD10727B}" sibTransId="{A48EBA3A-EE6A-443F-B1B4-EB0CBC78E2F3}"/>
    <dgm:cxn modelId="{33601367-A7A7-43BC-BDB8-127F27CF49F4}" type="presOf" srcId="{148B9617-9823-4972-8D80-5FE18AD936E4}" destId="{5D9CBAF9-51EE-4BED-8D04-57D9916A2C10}" srcOrd="0" destOrd="3" presId="urn:microsoft.com/office/officeart/2005/8/layout/default#3"/>
    <dgm:cxn modelId="{6417BBC8-BFD5-4FAB-A717-E65A4B7DB8AB}" srcId="{B97E3087-7547-4B98-91A3-D7AE8466E309}" destId="{31803272-9AFA-4A5E-8575-C9B57795690A}" srcOrd="3" destOrd="0" parTransId="{6E69B1CF-A7B0-46EC-BAF2-DCA26A379BB6}" sibTransId="{92380F49-F7AE-4B5C-B3B3-D4F444780DFB}"/>
    <dgm:cxn modelId="{E84E1C7D-D518-4844-AC16-CC37EEEF03DB}" type="presOf" srcId="{29C01485-0D05-4F7A-B9FD-A2D7E057279D}" destId="{13F5CB44-1C41-4FC9-A0BA-D7EDDAFE7B96}" srcOrd="0" destOrd="6" presId="urn:microsoft.com/office/officeart/2005/8/layout/default#3"/>
    <dgm:cxn modelId="{72A2A288-57C2-4864-A094-96F50B1DE65F}" type="presOf" srcId="{1FEAFAE0-D1B5-4D4D-B222-6FAABCB44432}" destId="{2D5587DF-9B28-4B7F-A88E-E7D9D82CE303}" srcOrd="0" destOrd="1" presId="urn:microsoft.com/office/officeart/2005/8/layout/default#3"/>
    <dgm:cxn modelId="{DD6EF255-8E4C-41A1-9861-6AB0AAA207C8}" type="presOf" srcId="{55AA1AFC-FD43-473E-AC03-242D903F3049}" destId="{13F5CB44-1C41-4FC9-A0BA-D7EDDAFE7B96}" srcOrd="0" destOrd="3" presId="urn:microsoft.com/office/officeart/2005/8/layout/default#3"/>
    <dgm:cxn modelId="{191DB8F4-DA3F-4BF5-842B-2910E4A03DB3}" srcId="{3CA41320-188E-44BD-B64F-3871C54212DF}" destId="{906C6D69-BB47-463D-8338-F1BE93C4B192}" srcOrd="6" destOrd="0" parTransId="{D931B85D-92E8-4A8B-AD49-C187865EDC32}" sibTransId="{F1B45B89-32CA-4BCC-AA0F-0CE88E72DE1D}"/>
    <dgm:cxn modelId="{D2EB3785-6189-436E-8E64-ACD02ED1970C}" srcId="{D0FE900C-D15A-4381-BCB3-C486BE4F4434}" destId="{4DC0B2DA-C3E2-4FE6-B209-E6D2D1808F25}" srcOrd="2" destOrd="0" parTransId="{C766DF49-894D-4849-BFEB-C26B0D64C818}" sibTransId="{1EDEDCC6-E090-4F76-BFB4-40FBA68CD582}"/>
    <dgm:cxn modelId="{C3D0C1BB-48D9-4058-AB7B-B6FBD4E28B37}" type="presOf" srcId="{7B38DFE9-376C-4FEA-9EC2-69A01E878D20}" destId="{5D9CBAF9-51EE-4BED-8D04-57D9916A2C10}" srcOrd="0" destOrd="2" presId="urn:microsoft.com/office/officeart/2005/8/layout/default#3"/>
    <dgm:cxn modelId="{48B18410-F7D0-4F0F-B234-4D7A65F02C7D}" type="presOf" srcId="{4D18F22D-C949-4317-9603-DBCDC67A9258}" destId="{1F4FAD70-59FE-4104-91AA-1E4F56413EDC}" srcOrd="0" destOrd="2" presId="urn:microsoft.com/office/officeart/2005/8/layout/default#3"/>
    <dgm:cxn modelId="{D166D292-37BF-48AB-9AAE-517A849D07B1}" type="presOf" srcId="{B1E867F6-BB12-4396-8801-98E563E4B08F}" destId="{5D9CBAF9-51EE-4BED-8D04-57D9916A2C10}" srcOrd="0" destOrd="1" presId="urn:microsoft.com/office/officeart/2005/8/layout/default#3"/>
    <dgm:cxn modelId="{BA99D08A-777A-48A6-82DC-9833425CA316}" srcId="{D0FE900C-D15A-4381-BCB3-C486BE4F4434}" destId="{F3BA9839-74C9-4D63-962B-1A92C2EBBCE3}" srcOrd="4" destOrd="0" parTransId="{0173928F-838E-4CDA-BF64-0857E189F38C}" sibTransId="{4D991D48-004A-4E26-85BB-AE616ABD07D5}"/>
    <dgm:cxn modelId="{AEF043E3-810D-44C8-ABA4-3D56E91A136A}" type="presOf" srcId="{E4C0A332-8155-41ED-B25E-EF4D6520D2E3}" destId="{2D5587DF-9B28-4B7F-A88E-E7D9D82CE303}" srcOrd="0" destOrd="2" presId="urn:microsoft.com/office/officeart/2005/8/layout/default#3"/>
    <dgm:cxn modelId="{96A899F2-76F1-4A36-8371-625873FC7525}" srcId="{7844CD47-CA0E-4FFC-90DD-BAA7DB3959B5}" destId="{736B5E51-C332-4609-99B7-0DB10CE76774}" srcOrd="0" destOrd="0" parTransId="{082D9A79-A57C-4A1D-9555-161D9372E17C}" sibTransId="{1930CB28-4417-48C5-830E-E01B770E3E7D}"/>
    <dgm:cxn modelId="{EBE58645-8EA3-4819-AF9A-5707D2AE5D5A}" srcId="{B97E3087-7547-4B98-91A3-D7AE8466E309}" destId="{82F512BC-C4B6-4362-8B89-2297D34E7690}" srcOrd="4" destOrd="0" parTransId="{7CF19DE2-AFAA-4A0E-8D5E-29CD5F0D7008}" sibTransId="{81B62D8A-2988-43F4-819A-D2EFB1F60FD4}"/>
    <dgm:cxn modelId="{1D132D79-B6E1-45C7-B7B3-1DA22E03AB52}" type="presOf" srcId="{82F512BC-C4B6-4362-8B89-2297D34E7690}" destId="{13F5CB44-1C41-4FC9-A0BA-D7EDDAFE7B96}" srcOrd="0" destOrd="5" presId="urn:microsoft.com/office/officeart/2005/8/layout/default#3"/>
    <dgm:cxn modelId="{DAD69AC5-9CF7-4FF2-8C83-35E36A4BC12A}" srcId="{B97E3087-7547-4B98-91A3-D7AE8466E309}" destId="{72543472-D06A-413E-8132-B963A5EBFA2F}" srcOrd="0" destOrd="0" parTransId="{66A0E40F-FAEF-4440-8A0A-EAA7709FFD45}" sibTransId="{1A7B79CB-3F45-47C2-942D-3702A0CDB1DF}"/>
    <dgm:cxn modelId="{B29A5616-F6EB-4142-BF1A-60E87AE83D8F}" srcId="{B97A29C8-BD8D-410C-88CE-B023625878F0}" destId="{8CDB9143-EC64-4543-BE03-07287A73B997}" srcOrd="3" destOrd="0" parTransId="{526BFFAA-6247-485B-A361-A193EA424F9C}" sibTransId="{06EC4B7B-2E6B-41EF-97C5-BEDE2BAEBC5D}"/>
    <dgm:cxn modelId="{797D1648-A3C7-403D-84BA-6912862D0A9F}" srcId="{B97A29C8-BD8D-410C-88CE-B023625878F0}" destId="{BB1983A8-287B-41D9-9AE5-4B2BD9C10E52}" srcOrd="1" destOrd="0" parTransId="{79B3E7F1-B07A-4AE4-A9C4-A512BAEBBEE8}" sibTransId="{1C916E2E-8A34-4FE0-BA74-F489C2D5E6E2}"/>
    <dgm:cxn modelId="{FE340163-ECF0-4E17-BBDB-74FBF2DE4491}" type="presOf" srcId="{6D6C2CF2-70B2-48FD-A5C4-4822B99E1DB2}" destId="{C45F4E76-0F73-44B6-B1D0-3FDFA1DA78EA}" srcOrd="0" destOrd="4" presId="urn:microsoft.com/office/officeart/2005/8/layout/default#3"/>
    <dgm:cxn modelId="{4CD9E0A8-6ACD-4162-BC14-E56A06CB3177}" type="presOf" srcId="{E8947FAB-0F87-4296-9407-80FE764B6C27}" destId="{7B57A82A-BC3D-47AA-9A54-314D679EE33E}" srcOrd="0" destOrd="5" presId="urn:microsoft.com/office/officeart/2005/8/layout/default#3"/>
    <dgm:cxn modelId="{669FC66D-9CA3-4146-8362-A039FE5740F2}" srcId="{7844CD47-CA0E-4FFC-90DD-BAA7DB3959B5}" destId="{6D6C2CF2-70B2-48FD-A5C4-4822B99E1DB2}" srcOrd="3" destOrd="0" parTransId="{71BE69FF-2886-41A6-8062-39A8C790CE11}" sibTransId="{7C2350A6-7D47-440E-9E45-6ADBCBF93254}"/>
    <dgm:cxn modelId="{F6F9BB00-2ED3-4275-B8A9-44757D58DDFA}" type="presOf" srcId="{D0A8714E-9BE0-40D5-9A91-E41EAB1046F6}" destId="{6F1CDEF2-B182-4471-943F-EA217EC56928}" srcOrd="0" destOrd="0" presId="urn:microsoft.com/office/officeart/2005/8/layout/default#3"/>
    <dgm:cxn modelId="{FABF2DD6-3A61-4D87-B93C-7BA184F8EDBE}" srcId="{D0FE900C-D15A-4381-BCB3-C486BE4F4434}" destId="{932C6E88-C00B-47F3-93BD-C6DC69B3DD2A}" srcOrd="3" destOrd="0" parTransId="{F29065E9-6EA9-4BA0-AD26-D583A44293AE}" sibTransId="{C53703DA-1257-42F3-97D7-36C1F886237C}"/>
    <dgm:cxn modelId="{974B9F2C-1930-438E-925B-B257B5D6BDA5}" type="presOf" srcId="{941795DD-968A-4040-83C2-A42593E309B6}" destId="{6F1CDEF2-B182-4471-943F-EA217EC56928}" srcOrd="0" destOrd="4" presId="urn:microsoft.com/office/officeart/2005/8/layout/default#3"/>
    <dgm:cxn modelId="{839A08E7-D20D-4E8E-9F7A-41A0A5909A9A}" type="presOf" srcId="{59EB807A-CEAB-4C4F-A486-0950DE4675B1}" destId="{6F1CDEF2-B182-4471-943F-EA217EC56928}" srcOrd="0" destOrd="1" presId="urn:microsoft.com/office/officeart/2005/8/layout/default#3"/>
    <dgm:cxn modelId="{CE926076-2389-4E24-92E0-0C4622A2316B}" srcId="{906C6D69-BB47-463D-8338-F1BE93C4B192}" destId="{B1E867F6-BB12-4396-8801-98E563E4B08F}" srcOrd="0" destOrd="0" parTransId="{B28C1B96-BB50-42FE-95BD-AE89ABE0273C}" sibTransId="{CD19276C-A1E6-4F4C-9D5C-507887C246AD}"/>
    <dgm:cxn modelId="{24EE8F21-DDD6-44CB-8182-E98CB2470D9E}" srcId="{3CA41320-188E-44BD-B64F-3871C54212DF}" destId="{D0FE900C-D15A-4381-BCB3-C486BE4F4434}" srcOrd="2" destOrd="0" parTransId="{C0F2A02D-F62A-4E49-B7A6-40D5E7E3E3E4}" sibTransId="{1144D87C-0342-4CC6-AB58-25F0FD486437}"/>
    <dgm:cxn modelId="{C8799FEA-ED24-4C03-94C3-37E446C3C7F3}" srcId="{D0A8714E-9BE0-40D5-9A91-E41EAB1046F6}" destId="{A25F7290-C179-4E2F-8C72-C27D5DDCA156}" srcOrd="2" destOrd="0" parTransId="{14B7C55C-81FB-4352-B788-03D8F8B21912}" sibTransId="{DE181FDE-F67A-47FA-A831-97468F44BF9A}"/>
    <dgm:cxn modelId="{288A2DE6-3B62-49F4-8149-A72092FC66EB}" type="presOf" srcId="{27208B72-71D1-46D5-AC94-56478DCF3FF6}" destId="{BC175B04-B534-4023-AD41-92E510CF7DD0}" srcOrd="0" destOrd="1" presId="urn:microsoft.com/office/officeart/2005/8/layout/default#3"/>
    <dgm:cxn modelId="{4106C4D1-2552-4BB7-9375-0BB2AF080265}" type="presOf" srcId="{E66FE47A-9374-4517-823F-90705CC3A9AA}" destId="{C45F4E76-0F73-44B6-B1D0-3FDFA1DA78EA}" srcOrd="0" destOrd="3" presId="urn:microsoft.com/office/officeart/2005/8/layout/default#3"/>
    <dgm:cxn modelId="{C799CAC8-350C-4E20-9249-E8FF2219F6E6}" srcId="{3CA41320-188E-44BD-B64F-3871C54212DF}" destId="{D0A8714E-9BE0-40D5-9A91-E41EAB1046F6}" srcOrd="8" destOrd="0" parTransId="{DE512359-F1AA-4C17-9EC4-C506625E93D6}" sibTransId="{F00A540C-8199-4D89-894E-CEDC34D7D0CD}"/>
    <dgm:cxn modelId="{73BD44A1-F3B8-4968-9242-48A8B5B7C5C4}" srcId="{906C6D69-BB47-463D-8338-F1BE93C4B192}" destId="{7B38DFE9-376C-4FEA-9EC2-69A01E878D20}" srcOrd="1" destOrd="0" parTransId="{4B2E3118-E292-42A9-9029-590F1A69042C}" sibTransId="{DB57B826-5F0A-49EB-8784-BE3B48CBC1C6}"/>
    <dgm:cxn modelId="{164C370D-8C99-4273-A12A-BCCC2B5E2C79}" srcId="{3CA41320-188E-44BD-B64F-3871C54212DF}" destId="{B97E3087-7547-4B98-91A3-D7AE8466E309}" srcOrd="0" destOrd="0" parTransId="{2C193E43-72EF-4213-B1AC-5C67E2DF6C03}" sibTransId="{60C6CC50-1D73-4DE0-9D4F-AFCF0146D084}"/>
    <dgm:cxn modelId="{2F891FFA-33E4-4EAA-B467-0316BBC60551}" srcId="{7DCFFA30-3C2E-4715-8B58-563C3A730B57}" destId="{E4C0A332-8155-41ED-B25E-EF4D6520D2E3}" srcOrd="1" destOrd="0" parTransId="{45F7798D-82C8-4D52-B753-96D87C41FA2D}" sibTransId="{63179223-D69C-442C-B82E-90EB38784ECE}"/>
    <dgm:cxn modelId="{2AA59D33-7E97-434B-8A24-A8F9D2B0628B}" srcId="{3CA41320-188E-44BD-B64F-3871C54212DF}" destId="{E15E55E9-ACB9-4671-8CBE-5DC8EC18CB82}" srcOrd="4" destOrd="0" parTransId="{521E9998-6ADB-488E-8D08-053150FEA08B}" sibTransId="{76F9EF1A-F65C-4DBF-9F72-E788EF73FC73}"/>
    <dgm:cxn modelId="{BF995E01-B02C-40C8-8AD2-7A9D75A9E9E8}" srcId="{3CA41320-188E-44BD-B64F-3871C54212DF}" destId="{7844CD47-CA0E-4FFC-90DD-BAA7DB3959B5}" srcOrd="1" destOrd="0" parTransId="{760D0D52-5DFC-4CED-8E82-0C64B53E39DA}" sibTransId="{767441FA-C26D-4F50-B5E8-71E03B8F7008}"/>
    <dgm:cxn modelId="{41903F7E-A66B-4B41-8EC5-5799D78AD084}" type="presOf" srcId="{736B5E51-C332-4609-99B7-0DB10CE76774}" destId="{C45F4E76-0F73-44B6-B1D0-3FDFA1DA78EA}" srcOrd="0" destOrd="1" presId="urn:microsoft.com/office/officeart/2005/8/layout/default#3"/>
    <dgm:cxn modelId="{9F8D51E8-9C92-41D5-A0A5-1E52D21DFCCA}" srcId="{7844CD47-CA0E-4FFC-90DD-BAA7DB3959B5}" destId="{BBE5FF5C-91C4-47CA-AADB-D16FDDAD3168}" srcOrd="4" destOrd="0" parTransId="{DCCF1D48-C02D-4B6E-A0AC-7FA2373F0737}" sibTransId="{A2A9EC1B-2207-4817-925B-16CE2056F329}"/>
    <dgm:cxn modelId="{E7128BC9-EF4B-4878-9336-B168947D9FF0}" type="presOf" srcId="{D515E165-EE58-41E6-9290-5B02D7FE4D9A}" destId="{1A27A336-CD20-4D73-988D-F2717BF10A83}" srcOrd="0" destOrd="1" presId="urn:microsoft.com/office/officeart/2005/8/layout/default#3"/>
    <dgm:cxn modelId="{F3151DD0-FF70-4FE9-99AF-595E690A3F77}" type="presOf" srcId="{7DCFFA30-3C2E-4715-8B58-563C3A730B57}" destId="{2D5587DF-9B28-4B7F-A88E-E7D9D82CE303}" srcOrd="0" destOrd="0" presId="urn:microsoft.com/office/officeart/2005/8/layout/default#3"/>
    <dgm:cxn modelId="{53611E9C-3742-4966-BF37-75E9259EED97}" type="presOf" srcId="{4DC0B2DA-C3E2-4FE6-B209-E6D2D1808F25}" destId="{1A27A336-CD20-4D73-988D-F2717BF10A83}" srcOrd="0" destOrd="3" presId="urn:microsoft.com/office/officeart/2005/8/layout/default#3"/>
    <dgm:cxn modelId="{79F08CB5-993E-4D19-9813-65660E8047F1}" srcId="{906C6D69-BB47-463D-8338-F1BE93C4B192}" destId="{148B9617-9823-4972-8D80-5FE18AD936E4}" srcOrd="2" destOrd="0" parTransId="{63AE7206-3A99-43D3-A7EF-D95A49C40FD0}" sibTransId="{CA17951B-5CAB-43A6-A1F7-CC7B627D0536}"/>
    <dgm:cxn modelId="{C65A4332-AF8C-4767-A7DC-5165B277818D}" srcId="{7844CD47-CA0E-4FFC-90DD-BAA7DB3959B5}" destId="{C403740D-CC6E-4D4C-8115-F3E13CBBB61E}" srcOrd="1" destOrd="0" parTransId="{D2889BBA-03CC-4264-8276-9059E7EA495B}" sibTransId="{CA90D901-C329-4C17-95CD-6D9C30D8852F}"/>
    <dgm:cxn modelId="{6DF7A13D-3827-40F4-A7FD-0C958519FA90}" type="presOf" srcId="{906C6D69-BB47-463D-8338-F1BE93C4B192}" destId="{5D9CBAF9-51EE-4BED-8D04-57D9916A2C10}" srcOrd="0" destOrd="0" presId="urn:microsoft.com/office/officeart/2005/8/layout/default#3"/>
    <dgm:cxn modelId="{1572D5B3-9C02-4015-B752-19E1427B896C}" type="presOf" srcId="{B97A29C8-BD8D-410C-88CE-B023625878F0}" destId="{7B57A82A-BC3D-47AA-9A54-314D679EE33E}" srcOrd="0" destOrd="0" presId="urn:microsoft.com/office/officeart/2005/8/layout/default#3"/>
    <dgm:cxn modelId="{FA38B4A8-D6A3-4492-B433-858FE8882B1A}" srcId="{B97E3087-7547-4B98-91A3-D7AE8466E309}" destId="{55AA1AFC-FD43-473E-AC03-242D903F3049}" srcOrd="2" destOrd="0" parTransId="{C1CE6663-D6A6-420A-9021-0A3BB4025CED}" sibTransId="{1F2D6C1B-BAD8-433D-A570-F477A267C0E2}"/>
    <dgm:cxn modelId="{6DCC1750-9FE7-4B0D-B31F-B221561A9EC5}" type="presOf" srcId="{B97E3087-7547-4B98-91A3-D7AE8466E309}" destId="{13F5CB44-1C41-4FC9-A0BA-D7EDDAFE7B96}" srcOrd="0" destOrd="0" presId="urn:microsoft.com/office/officeart/2005/8/layout/default#3"/>
    <dgm:cxn modelId="{D385F695-BF5C-4B25-9963-70BF2E2CDF2D}" type="presOf" srcId="{E15E55E9-ACB9-4671-8CBE-5DC8EC18CB82}" destId="{BC175B04-B534-4023-AD41-92E510CF7DD0}" srcOrd="0" destOrd="0" presId="urn:microsoft.com/office/officeart/2005/8/layout/default#3"/>
    <dgm:cxn modelId="{CE177D1B-A4AF-4402-84C1-FC22B76917EB}" type="presOf" srcId="{AD5A5E60-ABDB-4A18-97BD-CDC2F20AFC02}" destId="{13F5CB44-1C41-4FC9-A0BA-D7EDDAFE7B96}" srcOrd="0" destOrd="2" presId="urn:microsoft.com/office/officeart/2005/8/layout/default#3"/>
    <dgm:cxn modelId="{754286D2-65B8-4FE5-BB99-1EBF7D580AA3}" srcId="{BBD810FE-B758-4927-937C-FBF93E676328}" destId="{A37A2944-7D6B-4EF2-AA21-4954E5BFF292}" srcOrd="0" destOrd="0" parTransId="{F7F8F17F-D4EC-498E-9508-CC60A6FD2A12}" sibTransId="{C4454480-12EB-44DB-8055-3E0E1B783266}"/>
    <dgm:cxn modelId="{091FD093-AC90-45DB-9873-7EBE325CA858}" srcId="{7DCFFA30-3C2E-4715-8B58-563C3A730B57}" destId="{185FA2B5-BD03-403C-8A43-D8ABC8E9CA88}" srcOrd="2" destOrd="0" parTransId="{DFCFF1B7-42C7-4D83-B298-1B7DB7A74D21}" sibTransId="{6B7D42D1-9C6A-450B-99DF-3F000725A510}"/>
    <dgm:cxn modelId="{20008D31-1DB1-4785-A139-93C6F3C82E39}" type="presOf" srcId="{185FA2B5-BD03-403C-8A43-D8ABC8E9CA88}" destId="{2D5587DF-9B28-4B7F-A88E-E7D9D82CE303}" srcOrd="0" destOrd="3" presId="urn:microsoft.com/office/officeart/2005/8/layout/default#3"/>
    <dgm:cxn modelId="{54BBB46C-045E-4C7C-8CD5-F1152031E7EC}" type="presOf" srcId="{A37A2944-7D6B-4EF2-AA21-4954E5BFF292}" destId="{1F4FAD70-59FE-4104-91AA-1E4F56413EDC}" srcOrd="0" destOrd="1" presId="urn:microsoft.com/office/officeart/2005/8/layout/default#3"/>
    <dgm:cxn modelId="{FA807C74-EC65-4131-AE18-4587A0990B7F}" type="presOf" srcId="{19E2169F-55C9-4EB7-85D0-73C162C0148E}" destId="{BC175B04-B534-4023-AD41-92E510CF7DD0}" srcOrd="0" destOrd="2" presId="urn:microsoft.com/office/officeart/2005/8/layout/default#3"/>
    <dgm:cxn modelId="{121BC785-7CEB-4E7D-BCB6-FD7DFC84A860}" type="presOf" srcId="{8CDB9143-EC64-4543-BE03-07287A73B997}" destId="{7B57A82A-BC3D-47AA-9A54-314D679EE33E}" srcOrd="0" destOrd="4" presId="urn:microsoft.com/office/officeart/2005/8/layout/default#3"/>
    <dgm:cxn modelId="{52AE9B03-328B-4642-810D-C6273C324645}" type="presOf" srcId="{31803272-9AFA-4A5E-8575-C9B57795690A}" destId="{13F5CB44-1C41-4FC9-A0BA-D7EDDAFE7B96}" srcOrd="0" destOrd="4" presId="urn:microsoft.com/office/officeart/2005/8/layout/default#3"/>
    <dgm:cxn modelId="{622C4124-12D7-4F54-9A2B-438B77C8230B}" srcId="{B97A29C8-BD8D-410C-88CE-B023625878F0}" destId="{B9EB0600-29AB-4394-B980-2FEC81A026A9}" srcOrd="2" destOrd="0" parTransId="{B0FA0C22-3335-48B5-8C4D-D45EA9C03E0B}" sibTransId="{AEC813C1-80A9-4F91-ADE8-0812D90FBCF2}"/>
    <dgm:cxn modelId="{CA19B2ED-6CD3-4B9B-B0ED-2EB41A7D3DE8}" srcId="{E15E55E9-ACB9-4671-8CBE-5DC8EC18CB82}" destId="{8CF84C54-0F4B-40B9-9507-C67CFAC09A7B}" srcOrd="2" destOrd="0" parTransId="{D3A06C10-6A3A-4819-9C49-3EAB12497E7C}" sibTransId="{70A95C0F-4234-4648-A6F7-9D736434B611}"/>
    <dgm:cxn modelId="{BA52DC6F-C190-4264-BD82-EC69AC712E89}" srcId="{BBD810FE-B758-4927-937C-FBF93E676328}" destId="{4D18F22D-C949-4317-9603-DBCDC67A9258}" srcOrd="1" destOrd="0" parTransId="{7AF0AF4D-5621-43B1-B8D9-E4C4417F7792}" sibTransId="{19FBF496-528C-48FE-84D0-3E42DF0D8393}"/>
    <dgm:cxn modelId="{41841E4F-250E-414C-A917-7F70748BAF62}" srcId="{D0A8714E-9BE0-40D5-9A91-E41EAB1046F6}" destId="{59EB807A-CEAB-4C4F-A486-0950DE4675B1}" srcOrd="0" destOrd="0" parTransId="{102C0A06-D27D-4B0A-8E23-78C3668792F4}" sibTransId="{594610BD-E830-4B60-96E2-C713D1BB5C1B}"/>
    <dgm:cxn modelId="{3C5C5284-DEB0-43F8-9838-B9917F232D9B}" srcId="{3CA41320-188E-44BD-B64F-3871C54212DF}" destId="{7DCFFA30-3C2E-4715-8B58-563C3A730B57}" srcOrd="5" destOrd="0" parTransId="{67C27B6F-2D1E-48EE-B64C-890D3AFDB432}" sibTransId="{7A7C4411-64ED-4DA2-90C7-3B6A0774DB12}"/>
    <dgm:cxn modelId="{05715400-A70D-4AB6-9CFC-4FABCCB394F4}" type="presOf" srcId="{F3BA9839-74C9-4D63-962B-1A92C2EBBCE3}" destId="{1A27A336-CD20-4D73-988D-F2717BF10A83}" srcOrd="0" destOrd="5" presId="urn:microsoft.com/office/officeart/2005/8/layout/default#3"/>
    <dgm:cxn modelId="{B4FA3210-15D5-4B66-83D1-A5AF72B7914F}" type="presParOf" srcId="{E5AD0E76-7C0B-40D3-8204-242052DB9BAB}" destId="{13F5CB44-1C41-4FC9-A0BA-D7EDDAFE7B96}" srcOrd="0" destOrd="0" presId="urn:microsoft.com/office/officeart/2005/8/layout/default#3"/>
    <dgm:cxn modelId="{BAFEC6C7-4F74-4804-B8AC-3201CE8A7020}" type="presParOf" srcId="{E5AD0E76-7C0B-40D3-8204-242052DB9BAB}" destId="{EAAC50B8-29B7-48A3-A6B4-5485101FB283}" srcOrd="1" destOrd="0" presId="urn:microsoft.com/office/officeart/2005/8/layout/default#3"/>
    <dgm:cxn modelId="{A777C513-AA60-4053-A344-D3966281A749}" type="presParOf" srcId="{E5AD0E76-7C0B-40D3-8204-242052DB9BAB}" destId="{C45F4E76-0F73-44B6-B1D0-3FDFA1DA78EA}" srcOrd="2" destOrd="0" presId="urn:microsoft.com/office/officeart/2005/8/layout/default#3"/>
    <dgm:cxn modelId="{0D007358-0F49-4F3C-BFC0-72C935D8C041}" type="presParOf" srcId="{E5AD0E76-7C0B-40D3-8204-242052DB9BAB}" destId="{C1AA4A95-65E1-4D96-B3DC-653A575B3B39}" srcOrd="3" destOrd="0" presId="urn:microsoft.com/office/officeart/2005/8/layout/default#3"/>
    <dgm:cxn modelId="{4D157A8F-2C42-4058-8E55-1E6AC960CAB8}" type="presParOf" srcId="{E5AD0E76-7C0B-40D3-8204-242052DB9BAB}" destId="{1A27A336-CD20-4D73-988D-F2717BF10A83}" srcOrd="4" destOrd="0" presId="urn:microsoft.com/office/officeart/2005/8/layout/default#3"/>
    <dgm:cxn modelId="{A18F9743-8AC3-4A76-BF69-6DABD0A025EC}" type="presParOf" srcId="{E5AD0E76-7C0B-40D3-8204-242052DB9BAB}" destId="{39CBBBB2-C3C5-4038-8DAC-C60532F89FA1}" srcOrd="5" destOrd="0" presId="urn:microsoft.com/office/officeart/2005/8/layout/default#3"/>
    <dgm:cxn modelId="{5B2A10E2-6F5E-4CA2-9CEF-905137C7AD08}" type="presParOf" srcId="{E5AD0E76-7C0B-40D3-8204-242052DB9BAB}" destId="{1F4FAD70-59FE-4104-91AA-1E4F56413EDC}" srcOrd="6" destOrd="0" presId="urn:microsoft.com/office/officeart/2005/8/layout/default#3"/>
    <dgm:cxn modelId="{D3369CF4-BBB0-47CC-9BDB-D99E4AC4359E}" type="presParOf" srcId="{E5AD0E76-7C0B-40D3-8204-242052DB9BAB}" destId="{0D9932C9-8035-4B2F-B4DB-5E78FA6A75B5}" srcOrd="7" destOrd="0" presId="urn:microsoft.com/office/officeart/2005/8/layout/default#3"/>
    <dgm:cxn modelId="{472E0C86-CAD5-4D0A-8E50-0A1143A33F74}" type="presParOf" srcId="{E5AD0E76-7C0B-40D3-8204-242052DB9BAB}" destId="{BC175B04-B534-4023-AD41-92E510CF7DD0}" srcOrd="8" destOrd="0" presId="urn:microsoft.com/office/officeart/2005/8/layout/default#3"/>
    <dgm:cxn modelId="{15481FDB-D0F5-4933-9B0B-F1D693188F37}" type="presParOf" srcId="{E5AD0E76-7C0B-40D3-8204-242052DB9BAB}" destId="{81501799-E140-4BE2-AD13-0FA32C96836D}" srcOrd="9" destOrd="0" presId="urn:microsoft.com/office/officeart/2005/8/layout/default#3"/>
    <dgm:cxn modelId="{FB1A79EE-942F-4134-8E9F-6D9DE8B5EF45}" type="presParOf" srcId="{E5AD0E76-7C0B-40D3-8204-242052DB9BAB}" destId="{2D5587DF-9B28-4B7F-A88E-E7D9D82CE303}" srcOrd="10" destOrd="0" presId="urn:microsoft.com/office/officeart/2005/8/layout/default#3"/>
    <dgm:cxn modelId="{464372B1-2B74-44C2-BC47-2376B750056B}" type="presParOf" srcId="{E5AD0E76-7C0B-40D3-8204-242052DB9BAB}" destId="{1D6A3FC3-B3E4-400F-922D-8047AAF939AF}" srcOrd="11" destOrd="0" presId="urn:microsoft.com/office/officeart/2005/8/layout/default#3"/>
    <dgm:cxn modelId="{F75047BF-B511-445C-90E9-A628894099E5}" type="presParOf" srcId="{E5AD0E76-7C0B-40D3-8204-242052DB9BAB}" destId="{5D9CBAF9-51EE-4BED-8D04-57D9916A2C10}" srcOrd="12" destOrd="0" presId="urn:microsoft.com/office/officeart/2005/8/layout/default#3"/>
    <dgm:cxn modelId="{3C2A8385-22A4-4D6F-AC5A-86D599FA12F2}" type="presParOf" srcId="{E5AD0E76-7C0B-40D3-8204-242052DB9BAB}" destId="{56692C7D-CFDA-4F40-890B-7B0932B6AB4C}" srcOrd="13" destOrd="0" presId="urn:microsoft.com/office/officeart/2005/8/layout/default#3"/>
    <dgm:cxn modelId="{257AF13D-F601-492E-8ED4-4CD8BAA03E35}" type="presParOf" srcId="{E5AD0E76-7C0B-40D3-8204-242052DB9BAB}" destId="{7B57A82A-BC3D-47AA-9A54-314D679EE33E}" srcOrd="14" destOrd="0" presId="urn:microsoft.com/office/officeart/2005/8/layout/default#3"/>
    <dgm:cxn modelId="{9A9B0929-AC07-4370-BCF2-FAF7B58CB520}" type="presParOf" srcId="{E5AD0E76-7C0B-40D3-8204-242052DB9BAB}" destId="{D50B783B-5368-4A10-A5CA-FF15C08869D2}" srcOrd="15" destOrd="0" presId="urn:microsoft.com/office/officeart/2005/8/layout/default#3"/>
    <dgm:cxn modelId="{0C6D7A5E-7132-43BD-A30F-2BB9308619EC}" type="presParOf" srcId="{E5AD0E76-7C0B-40D3-8204-242052DB9BAB}" destId="{6F1CDEF2-B182-4471-943F-EA217EC56928}" srcOrd="16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A41320-188E-44BD-B64F-3871C54212DF}" type="doc">
      <dgm:prSet loTypeId="urn:microsoft.com/office/officeart/2005/8/layout/default#4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B97E3087-7547-4B98-91A3-D7AE8466E309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b="1" i="0" dirty="0" smtClean="0">
              <a:solidFill>
                <a:schemeClr val="tx1"/>
              </a:solidFill>
            </a:rPr>
            <a:t>Core Pure Maths</a:t>
          </a:r>
          <a:endParaRPr lang="en-GB" b="1" i="0" dirty="0">
            <a:solidFill>
              <a:schemeClr val="tx1"/>
            </a:solidFill>
          </a:endParaRPr>
        </a:p>
      </dgm:t>
    </dgm:pt>
    <dgm:pt modelId="{2C193E43-72EF-4213-B1AC-5C67E2DF6C03}" type="parTrans" cxnId="{164C370D-8C99-4273-A12A-BCCC2B5E2C79}">
      <dgm:prSet/>
      <dgm:spPr/>
      <dgm:t>
        <a:bodyPr/>
        <a:lstStyle/>
        <a:p>
          <a:endParaRPr lang="en-GB"/>
        </a:p>
      </dgm:t>
    </dgm:pt>
    <dgm:pt modelId="{60C6CC50-1D73-4DE0-9D4F-AFCF0146D084}" type="sibTrans" cxnId="{164C370D-8C99-4273-A12A-BCCC2B5E2C79}">
      <dgm:prSet/>
      <dgm:spPr/>
      <dgm:t>
        <a:bodyPr/>
        <a:lstStyle/>
        <a:p>
          <a:endParaRPr lang="en-GB"/>
        </a:p>
      </dgm:t>
    </dgm:pt>
    <dgm:pt modelId="{72543472-D06A-413E-8132-B963A5EBFA2F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i="0" dirty="0" smtClean="0">
              <a:solidFill>
                <a:schemeClr val="tx1"/>
              </a:solidFill>
            </a:rPr>
            <a:t>Extensions to AS content, plus:</a:t>
          </a:r>
          <a:endParaRPr lang="en-GB" i="0" dirty="0">
            <a:solidFill>
              <a:schemeClr val="tx1"/>
            </a:solidFill>
          </a:endParaRPr>
        </a:p>
      </dgm:t>
    </dgm:pt>
    <dgm:pt modelId="{66A0E40F-FAEF-4440-8A0A-EAA7709FFD45}" type="parTrans" cxnId="{DAD69AC5-9CF7-4FF2-8C83-35E36A4BC12A}">
      <dgm:prSet/>
      <dgm:spPr/>
      <dgm:t>
        <a:bodyPr/>
        <a:lstStyle/>
        <a:p>
          <a:endParaRPr lang="en-GB"/>
        </a:p>
      </dgm:t>
    </dgm:pt>
    <dgm:pt modelId="{1A7B79CB-3F45-47C2-942D-3702A0CDB1DF}" type="sibTrans" cxnId="{DAD69AC5-9CF7-4FF2-8C83-35E36A4BC12A}">
      <dgm:prSet/>
      <dgm:spPr/>
      <dgm:t>
        <a:bodyPr/>
        <a:lstStyle/>
        <a:p>
          <a:endParaRPr lang="en-GB"/>
        </a:p>
      </dgm:t>
    </dgm:pt>
    <dgm:pt modelId="{7844CD47-CA0E-4FFC-90DD-BAA7DB3959B5}">
      <dgm:prSet phldrT="[Text]"/>
      <dgm:spPr>
        <a:solidFill>
          <a:srgbClr val="92D050"/>
        </a:solidFill>
      </dgm:spPr>
      <dgm:t>
        <a:bodyPr/>
        <a:lstStyle/>
        <a:p>
          <a:r>
            <a:rPr lang="en-GB" b="1" i="0" dirty="0" smtClean="0">
              <a:solidFill>
                <a:schemeClr val="tx1"/>
              </a:solidFill>
            </a:rPr>
            <a:t>Further Pure Mathematics 1</a:t>
          </a:r>
        </a:p>
      </dgm:t>
    </dgm:pt>
    <dgm:pt modelId="{760D0D52-5DFC-4CED-8E82-0C64B53E39DA}" type="parTrans" cxnId="{BF995E01-B02C-40C8-8AD2-7A9D75A9E9E8}">
      <dgm:prSet/>
      <dgm:spPr/>
      <dgm:t>
        <a:bodyPr/>
        <a:lstStyle/>
        <a:p>
          <a:endParaRPr lang="en-GB"/>
        </a:p>
      </dgm:t>
    </dgm:pt>
    <dgm:pt modelId="{767441FA-C26D-4F50-B5E8-71E03B8F7008}" type="sibTrans" cxnId="{BF995E01-B02C-40C8-8AD2-7A9D75A9E9E8}">
      <dgm:prSet/>
      <dgm:spPr/>
      <dgm:t>
        <a:bodyPr/>
        <a:lstStyle/>
        <a:p>
          <a:endParaRPr lang="en-GB"/>
        </a:p>
      </dgm:t>
    </dgm:pt>
    <dgm:pt modelId="{736B5E51-C332-4609-99B7-0DB10CE76774}">
      <dgm:prSet phldrT="[Text]"/>
      <dgm:spPr>
        <a:solidFill>
          <a:srgbClr val="92D050"/>
        </a:solidFill>
      </dgm:spPr>
      <dgm:t>
        <a:bodyPr/>
        <a:lstStyle/>
        <a:p>
          <a:r>
            <a:rPr lang="en-GB" i="0" dirty="0" smtClean="0">
              <a:solidFill>
                <a:schemeClr val="tx1"/>
              </a:solidFill>
            </a:rPr>
            <a:t>Extensions to AS content, plus:</a:t>
          </a:r>
          <a:endParaRPr lang="en-GB" i="0" dirty="0">
            <a:solidFill>
              <a:schemeClr val="tx1"/>
            </a:solidFill>
          </a:endParaRPr>
        </a:p>
      </dgm:t>
    </dgm:pt>
    <dgm:pt modelId="{082D9A79-A57C-4A1D-9555-161D9372E17C}" type="parTrans" cxnId="{96A899F2-76F1-4A36-8371-625873FC7525}">
      <dgm:prSet/>
      <dgm:spPr/>
      <dgm:t>
        <a:bodyPr/>
        <a:lstStyle/>
        <a:p>
          <a:endParaRPr lang="en-GB"/>
        </a:p>
      </dgm:t>
    </dgm:pt>
    <dgm:pt modelId="{1930CB28-4417-48C5-830E-E01B770E3E7D}" type="sibTrans" cxnId="{96A899F2-76F1-4A36-8371-625873FC7525}">
      <dgm:prSet/>
      <dgm:spPr/>
      <dgm:t>
        <a:bodyPr/>
        <a:lstStyle/>
        <a:p>
          <a:endParaRPr lang="en-GB"/>
        </a:p>
      </dgm:t>
    </dgm:pt>
    <dgm:pt modelId="{D0FE900C-D15A-4381-BCB3-C486BE4F4434}">
      <dgm:prSet phldrT="[Text]"/>
      <dgm:spPr>
        <a:solidFill>
          <a:srgbClr val="92D050"/>
        </a:solidFill>
      </dgm:spPr>
      <dgm:t>
        <a:bodyPr/>
        <a:lstStyle/>
        <a:p>
          <a:r>
            <a:rPr lang="en-GB" b="1" i="0" dirty="0" smtClean="0">
              <a:solidFill>
                <a:schemeClr val="tx1"/>
              </a:solidFill>
            </a:rPr>
            <a:t>Further Pure Mathematics 2</a:t>
          </a:r>
          <a:endParaRPr lang="en-GB" b="1" i="0" dirty="0">
            <a:solidFill>
              <a:schemeClr val="tx1"/>
            </a:solidFill>
          </a:endParaRPr>
        </a:p>
      </dgm:t>
    </dgm:pt>
    <dgm:pt modelId="{C0F2A02D-F62A-4E49-B7A6-40D5E7E3E3E4}" type="parTrans" cxnId="{24EE8F21-DDD6-44CB-8182-E98CB2470D9E}">
      <dgm:prSet/>
      <dgm:spPr/>
      <dgm:t>
        <a:bodyPr/>
        <a:lstStyle/>
        <a:p>
          <a:endParaRPr lang="en-GB"/>
        </a:p>
      </dgm:t>
    </dgm:pt>
    <dgm:pt modelId="{1144D87C-0342-4CC6-AB58-25F0FD486437}" type="sibTrans" cxnId="{24EE8F21-DDD6-44CB-8182-E98CB2470D9E}">
      <dgm:prSet/>
      <dgm:spPr/>
      <dgm:t>
        <a:bodyPr/>
        <a:lstStyle/>
        <a:p>
          <a:endParaRPr lang="en-GB"/>
        </a:p>
      </dgm:t>
    </dgm:pt>
    <dgm:pt modelId="{D515E165-EE58-41E6-9290-5B02D7FE4D9A}">
      <dgm:prSet phldrT="[Text]"/>
      <dgm:spPr>
        <a:solidFill>
          <a:srgbClr val="92D050"/>
        </a:solidFill>
      </dgm:spPr>
      <dgm:t>
        <a:bodyPr/>
        <a:lstStyle/>
        <a:p>
          <a:r>
            <a:rPr lang="en-GB" i="0" dirty="0" smtClean="0">
              <a:solidFill>
                <a:schemeClr val="tx1"/>
              </a:solidFill>
            </a:rPr>
            <a:t>Extensions to AS content, plus:</a:t>
          </a:r>
          <a:endParaRPr lang="en-GB" i="0" dirty="0">
            <a:solidFill>
              <a:schemeClr val="tx1"/>
            </a:solidFill>
          </a:endParaRPr>
        </a:p>
      </dgm:t>
    </dgm:pt>
    <dgm:pt modelId="{ACB6249D-F937-476B-864F-ED9929D9B12A}" type="parTrans" cxnId="{F60E0A86-DCBD-4007-A767-16CC17476D50}">
      <dgm:prSet/>
      <dgm:spPr/>
      <dgm:t>
        <a:bodyPr/>
        <a:lstStyle/>
        <a:p>
          <a:endParaRPr lang="en-GB"/>
        </a:p>
      </dgm:t>
    </dgm:pt>
    <dgm:pt modelId="{627A66BF-00D2-40D7-BB1A-3EA67A48E0A5}" type="sibTrans" cxnId="{F60E0A86-DCBD-4007-A767-16CC17476D50}">
      <dgm:prSet/>
      <dgm:spPr/>
      <dgm:t>
        <a:bodyPr/>
        <a:lstStyle/>
        <a:p>
          <a:endParaRPr lang="en-GB"/>
        </a:p>
      </dgm:t>
    </dgm:pt>
    <dgm:pt modelId="{BBD810FE-B758-4927-937C-FBF93E676328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b="1" i="0" dirty="0" smtClean="0">
              <a:solidFill>
                <a:schemeClr val="tx1"/>
              </a:solidFill>
            </a:rPr>
            <a:t>Further Statistics 1</a:t>
          </a:r>
          <a:endParaRPr lang="en-GB" b="1" i="0" dirty="0">
            <a:solidFill>
              <a:schemeClr val="tx1"/>
            </a:solidFill>
          </a:endParaRPr>
        </a:p>
      </dgm:t>
    </dgm:pt>
    <dgm:pt modelId="{4CA4391B-0AAF-484C-8AD8-4B0E0F4FBCF7}" type="parTrans" cxnId="{9CD4824C-2BE6-4886-B412-67A4F4F8A913}">
      <dgm:prSet/>
      <dgm:spPr/>
      <dgm:t>
        <a:bodyPr/>
        <a:lstStyle/>
        <a:p>
          <a:endParaRPr lang="en-GB"/>
        </a:p>
      </dgm:t>
    </dgm:pt>
    <dgm:pt modelId="{20A2492F-F9AD-4D51-8B21-23A41B53602C}" type="sibTrans" cxnId="{9CD4824C-2BE6-4886-B412-67A4F4F8A913}">
      <dgm:prSet/>
      <dgm:spPr/>
      <dgm:t>
        <a:bodyPr/>
        <a:lstStyle/>
        <a:p>
          <a:endParaRPr lang="en-GB"/>
        </a:p>
      </dgm:t>
    </dgm:pt>
    <dgm:pt modelId="{A37A2944-7D6B-4EF2-AA21-4954E5BFF292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i="0" dirty="0" smtClean="0">
              <a:solidFill>
                <a:schemeClr val="tx1"/>
              </a:solidFill>
            </a:rPr>
            <a:t>Extensions to AS content, plus:</a:t>
          </a:r>
          <a:endParaRPr lang="en-GB" i="0" dirty="0">
            <a:solidFill>
              <a:schemeClr val="tx1"/>
            </a:solidFill>
          </a:endParaRPr>
        </a:p>
      </dgm:t>
    </dgm:pt>
    <dgm:pt modelId="{F7F8F17F-D4EC-498E-9508-CC60A6FD2A12}" type="parTrans" cxnId="{754286D2-65B8-4FE5-BB99-1EBF7D580AA3}">
      <dgm:prSet/>
      <dgm:spPr/>
      <dgm:t>
        <a:bodyPr/>
        <a:lstStyle/>
        <a:p>
          <a:endParaRPr lang="en-GB"/>
        </a:p>
      </dgm:t>
    </dgm:pt>
    <dgm:pt modelId="{C4454480-12EB-44DB-8055-3E0E1B783266}" type="sibTrans" cxnId="{754286D2-65B8-4FE5-BB99-1EBF7D580AA3}">
      <dgm:prSet/>
      <dgm:spPr/>
      <dgm:t>
        <a:bodyPr/>
        <a:lstStyle/>
        <a:p>
          <a:endParaRPr lang="en-GB"/>
        </a:p>
      </dgm:t>
    </dgm:pt>
    <dgm:pt modelId="{E15E55E9-ACB9-4671-8CBE-5DC8EC18CB82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b="1" i="0" dirty="0" smtClean="0">
              <a:solidFill>
                <a:schemeClr val="tx1"/>
              </a:solidFill>
            </a:rPr>
            <a:t>Further Statistics 2</a:t>
          </a:r>
          <a:endParaRPr lang="en-GB" b="1" i="0" dirty="0">
            <a:solidFill>
              <a:schemeClr val="tx1"/>
            </a:solidFill>
          </a:endParaRPr>
        </a:p>
      </dgm:t>
    </dgm:pt>
    <dgm:pt modelId="{521E9998-6ADB-488E-8D08-053150FEA08B}" type="parTrans" cxnId="{2AA59D33-7E97-434B-8A24-A8F9D2B0628B}">
      <dgm:prSet/>
      <dgm:spPr/>
      <dgm:t>
        <a:bodyPr/>
        <a:lstStyle/>
        <a:p>
          <a:endParaRPr lang="en-GB"/>
        </a:p>
      </dgm:t>
    </dgm:pt>
    <dgm:pt modelId="{76F9EF1A-F65C-4DBF-9F72-E788EF73FC73}" type="sibTrans" cxnId="{2AA59D33-7E97-434B-8A24-A8F9D2B0628B}">
      <dgm:prSet/>
      <dgm:spPr/>
      <dgm:t>
        <a:bodyPr/>
        <a:lstStyle/>
        <a:p>
          <a:endParaRPr lang="en-GB"/>
        </a:p>
      </dgm:t>
    </dgm:pt>
    <dgm:pt modelId="{27208B72-71D1-46D5-AC94-56478DCF3FF6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i="0" dirty="0" smtClean="0">
              <a:solidFill>
                <a:schemeClr val="tx1"/>
              </a:solidFill>
            </a:rPr>
            <a:t>Extensions to AS content, plus:</a:t>
          </a:r>
          <a:endParaRPr lang="en-GB" i="0" dirty="0">
            <a:solidFill>
              <a:schemeClr val="tx1"/>
            </a:solidFill>
          </a:endParaRPr>
        </a:p>
      </dgm:t>
    </dgm:pt>
    <dgm:pt modelId="{86A56F19-F3D9-4143-AE5A-2028CC3056E6}" type="parTrans" cxnId="{B4210042-9298-4349-BED0-45AF5B4D4807}">
      <dgm:prSet/>
      <dgm:spPr/>
      <dgm:t>
        <a:bodyPr/>
        <a:lstStyle/>
        <a:p>
          <a:endParaRPr lang="en-GB"/>
        </a:p>
      </dgm:t>
    </dgm:pt>
    <dgm:pt modelId="{7AECACDB-2D9E-4C89-A63A-0869618D071D}" type="sibTrans" cxnId="{B4210042-9298-4349-BED0-45AF5B4D4807}">
      <dgm:prSet/>
      <dgm:spPr/>
      <dgm:t>
        <a:bodyPr/>
        <a:lstStyle/>
        <a:p>
          <a:endParaRPr lang="en-GB"/>
        </a:p>
      </dgm:t>
    </dgm:pt>
    <dgm:pt modelId="{7DCFFA30-3C2E-4715-8B58-563C3A730B57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b="1" i="0" dirty="0" smtClean="0">
              <a:solidFill>
                <a:schemeClr val="tx1"/>
              </a:solidFill>
            </a:rPr>
            <a:t>Further Mechanics 1</a:t>
          </a:r>
          <a:endParaRPr lang="en-GB" b="1" i="0" dirty="0">
            <a:solidFill>
              <a:schemeClr val="tx1"/>
            </a:solidFill>
          </a:endParaRPr>
        </a:p>
      </dgm:t>
    </dgm:pt>
    <dgm:pt modelId="{67C27B6F-2D1E-48EE-B64C-890D3AFDB432}" type="parTrans" cxnId="{3C5C5284-DEB0-43F8-9838-B9917F232D9B}">
      <dgm:prSet/>
      <dgm:spPr/>
      <dgm:t>
        <a:bodyPr/>
        <a:lstStyle/>
        <a:p>
          <a:endParaRPr lang="en-GB"/>
        </a:p>
      </dgm:t>
    </dgm:pt>
    <dgm:pt modelId="{7A7C4411-64ED-4DA2-90C7-3B6A0774DB12}" type="sibTrans" cxnId="{3C5C5284-DEB0-43F8-9838-B9917F232D9B}">
      <dgm:prSet/>
      <dgm:spPr/>
      <dgm:t>
        <a:bodyPr/>
        <a:lstStyle/>
        <a:p>
          <a:endParaRPr lang="en-GB"/>
        </a:p>
      </dgm:t>
    </dgm:pt>
    <dgm:pt modelId="{1FEAFAE0-D1B5-4D4D-B222-6FAABCB44432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i="0" dirty="0" smtClean="0">
              <a:solidFill>
                <a:schemeClr val="tx1"/>
              </a:solidFill>
            </a:rPr>
            <a:t>Extensions to AS content, plus:</a:t>
          </a:r>
          <a:endParaRPr lang="en-GB" i="0" dirty="0">
            <a:solidFill>
              <a:schemeClr val="tx1"/>
            </a:solidFill>
          </a:endParaRPr>
        </a:p>
      </dgm:t>
    </dgm:pt>
    <dgm:pt modelId="{8F28887C-18B5-444D-8639-F7AF88A47927}" type="parTrans" cxnId="{DFBA0CAE-703F-4BD4-B848-0CF3B71F4654}">
      <dgm:prSet/>
      <dgm:spPr/>
      <dgm:t>
        <a:bodyPr/>
        <a:lstStyle/>
        <a:p>
          <a:endParaRPr lang="en-GB"/>
        </a:p>
      </dgm:t>
    </dgm:pt>
    <dgm:pt modelId="{A7368731-DE07-4642-88D0-7BB50927192D}" type="sibTrans" cxnId="{DFBA0CAE-703F-4BD4-B848-0CF3B71F4654}">
      <dgm:prSet/>
      <dgm:spPr/>
      <dgm:t>
        <a:bodyPr/>
        <a:lstStyle/>
        <a:p>
          <a:endParaRPr lang="en-GB"/>
        </a:p>
      </dgm:t>
    </dgm:pt>
    <dgm:pt modelId="{906C6D69-BB47-463D-8338-F1BE93C4B192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b="1" i="0" dirty="0" smtClean="0">
              <a:solidFill>
                <a:schemeClr val="tx1"/>
              </a:solidFill>
            </a:rPr>
            <a:t>Further Mechanics 2</a:t>
          </a:r>
          <a:endParaRPr lang="en-GB" b="1" i="0" dirty="0">
            <a:solidFill>
              <a:schemeClr val="tx1"/>
            </a:solidFill>
          </a:endParaRPr>
        </a:p>
      </dgm:t>
    </dgm:pt>
    <dgm:pt modelId="{D931B85D-92E8-4A8B-AD49-C187865EDC32}" type="parTrans" cxnId="{191DB8F4-DA3F-4BF5-842B-2910E4A03DB3}">
      <dgm:prSet/>
      <dgm:spPr/>
      <dgm:t>
        <a:bodyPr/>
        <a:lstStyle/>
        <a:p>
          <a:endParaRPr lang="en-GB"/>
        </a:p>
      </dgm:t>
    </dgm:pt>
    <dgm:pt modelId="{F1B45B89-32CA-4BCC-AA0F-0CE88E72DE1D}" type="sibTrans" cxnId="{191DB8F4-DA3F-4BF5-842B-2910E4A03DB3}">
      <dgm:prSet/>
      <dgm:spPr/>
      <dgm:t>
        <a:bodyPr/>
        <a:lstStyle/>
        <a:p>
          <a:endParaRPr lang="en-GB"/>
        </a:p>
      </dgm:t>
    </dgm:pt>
    <dgm:pt modelId="{B1E867F6-BB12-4396-8801-98E563E4B08F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i="0" dirty="0" smtClean="0">
              <a:solidFill>
                <a:schemeClr val="tx1"/>
              </a:solidFill>
            </a:rPr>
            <a:t>Extensions to AS content, plus:</a:t>
          </a:r>
          <a:endParaRPr lang="en-GB" i="0" dirty="0">
            <a:solidFill>
              <a:schemeClr val="tx1"/>
            </a:solidFill>
          </a:endParaRPr>
        </a:p>
      </dgm:t>
    </dgm:pt>
    <dgm:pt modelId="{B28C1B96-BB50-42FE-95BD-AE89ABE0273C}" type="parTrans" cxnId="{CE926076-2389-4E24-92E0-0C4622A2316B}">
      <dgm:prSet/>
      <dgm:spPr/>
      <dgm:t>
        <a:bodyPr/>
        <a:lstStyle/>
        <a:p>
          <a:endParaRPr lang="en-GB"/>
        </a:p>
      </dgm:t>
    </dgm:pt>
    <dgm:pt modelId="{CD19276C-A1E6-4F4C-9D5C-507887C246AD}" type="sibTrans" cxnId="{CE926076-2389-4E24-92E0-0C4622A2316B}">
      <dgm:prSet/>
      <dgm:spPr/>
      <dgm:t>
        <a:bodyPr/>
        <a:lstStyle/>
        <a:p>
          <a:endParaRPr lang="en-GB"/>
        </a:p>
      </dgm:t>
    </dgm:pt>
    <dgm:pt modelId="{B97A29C8-BD8D-410C-88CE-B023625878F0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b="1" i="0" dirty="0" smtClean="0">
              <a:solidFill>
                <a:schemeClr val="tx1"/>
              </a:solidFill>
            </a:rPr>
            <a:t>Decision Mathematics 1</a:t>
          </a:r>
          <a:endParaRPr lang="en-GB" b="1" i="0" dirty="0">
            <a:solidFill>
              <a:schemeClr val="tx1"/>
            </a:solidFill>
          </a:endParaRPr>
        </a:p>
      </dgm:t>
    </dgm:pt>
    <dgm:pt modelId="{E74395C5-164A-4DBF-9E15-31736C01EAE8}" type="parTrans" cxnId="{18D1CFDE-2893-40D9-B598-619822D1E85C}">
      <dgm:prSet/>
      <dgm:spPr/>
      <dgm:t>
        <a:bodyPr/>
        <a:lstStyle/>
        <a:p>
          <a:endParaRPr lang="en-GB"/>
        </a:p>
      </dgm:t>
    </dgm:pt>
    <dgm:pt modelId="{79D1D45A-FF6D-4DF6-A0E6-D525E9881E00}" type="sibTrans" cxnId="{18D1CFDE-2893-40D9-B598-619822D1E85C}">
      <dgm:prSet/>
      <dgm:spPr/>
      <dgm:t>
        <a:bodyPr/>
        <a:lstStyle/>
        <a:p>
          <a:endParaRPr lang="en-GB"/>
        </a:p>
      </dgm:t>
    </dgm:pt>
    <dgm:pt modelId="{5A814D92-15EE-4EF9-945A-582D5EE7BD1F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i="0" dirty="0" smtClean="0">
              <a:solidFill>
                <a:schemeClr val="tx1"/>
              </a:solidFill>
            </a:rPr>
            <a:t>Extensions to AS content, </a:t>
          </a:r>
          <a:r>
            <a:rPr lang="en-GB" i="0" smtClean="0">
              <a:solidFill>
                <a:schemeClr val="tx1"/>
              </a:solidFill>
            </a:rPr>
            <a:t>plus:</a:t>
          </a:r>
          <a:endParaRPr lang="en-GB" i="0" dirty="0">
            <a:solidFill>
              <a:schemeClr val="tx1"/>
            </a:solidFill>
          </a:endParaRPr>
        </a:p>
      </dgm:t>
    </dgm:pt>
    <dgm:pt modelId="{12410C5B-03E9-467F-885C-5635172E5695}" type="parTrans" cxnId="{353B96BB-0225-4873-BF20-964F13867651}">
      <dgm:prSet/>
      <dgm:spPr/>
      <dgm:t>
        <a:bodyPr/>
        <a:lstStyle/>
        <a:p>
          <a:endParaRPr lang="en-GB"/>
        </a:p>
      </dgm:t>
    </dgm:pt>
    <dgm:pt modelId="{8A7C6EEC-80EB-4D85-9DBB-C4C0BFC0187F}" type="sibTrans" cxnId="{353B96BB-0225-4873-BF20-964F13867651}">
      <dgm:prSet/>
      <dgm:spPr/>
      <dgm:t>
        <a:bodyPr/>
        <a:lstStyle/>
        <a:p>
          <a:endParaRPr lang="en-GB"/>
        </a:p>
      </dgm:t>
    </dgm:pt>
    <dgm:pt modelId="{D0A8714E-9BE0-40D5-9A91-E41EAB1046F6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b="1" i="0" dirty="0" smtClean="0">
              <a:solidFill>
                <a:schemeClr val="tx1"/>
              </a:solidFill>
            </a:rPr>
            <a:t>Decision Mathematics 2</a:t>
          </a:r>
          <a:endParaRPr lang="en-GB" b="1" i="0" dirty="0">
            <a:solidFill>
              <a:schemeClr val="tx1"/>
            </a:solidFill>
          </a:endParaRPr>
        </a:p>
      </dgm:t>
    </dgm:pt>
    <dgm:pt modelId="{DE512359-F1AA-4C17-9EC4-C506625E93D6}" type="parTrans" cxnId="{C799CAC8-350C-4E20-9249-E8FF2219F6E6}">
      <dgm:prSet/>
      <dgm:spPr/>
      <dgm:t>
        <a:bodyPr/>
        <a:lstStyle/>
        <a:p>
          <a:endParaRPr lang="en-GB"/>
        </a:p>
      </dgm:t>
    </dgm:pt>
    <dgm:pt modelId="{F00A540C-8199-4D89-894E-CEDC34D7D0CD}" type="sibTrans" cxnId="{C799CAC8-350C-4E20-9249-E8FF2219F6E6}">
      <dgm:prSet/>
      <dgm:spPr/>
      <dgm:t>
        <a:bodyPr/>
        <a:lstStyle/>
        <a:p>
          <a:endParaRPr lang="en-GB"/>
        </a:p>
      </dgm:t>
    </dgm:pt>
    <dgm:pt modelId="{59EB807A-CEAB-4C4F-A486-0950DE4675B1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i="0" dirty="0" smtClean="0">
              <a:solidFill>
                <a:schemeClr val="tx1"/>
              </a:solidFill>
            </a:rPr>
            <a:t>Extensions to AS content, plus:</a:t>
          </a:r>
          <a:endParaRPr lang="en-GB" i="0" dirty="0">
            <a:solidFill>
              <a:schemeClr val="tx1"/>
            </a:solidFill>
          </a:endParaRPr>
        </a:p>
      </dgm:t>
    </dgm:pt>
    <dgm:pt modelId="{102C0A06-D27D-4B0A-8E23-78C3668792F4}" type="parTrans" cxnId="{41841E4F-250E-414C-A917-7F70748BAF62}">
      <dgm:prSet/>
      <dgm:spPr/>
      <dgm:t>
        <a:bodyPr/>
        <a:lstStyle/>
        <a:p>
          <a:endParaRPr lang="en-GB"/>
        </a:p>
      </dgm:t>
    </dgm:pt>
    <dgm:pt modelId="{594610BD-E830-4B60-96E2-C713D1BB5C1B}" type="sibTrans" cxnId="{41841E4F-250E-414C-A917-7F70748BAF62}">
      <dgm:prSet/>
      <dgm:spPr/>
      <dgm:t>
        <a:bodyPr/>
        <a:lstStyle/>
        <a:p>
          <a:endParaRPr lang="en-GB"/>
        </a:p>
      </dgm:t>
    </dgm:pt>
    <dgm:pt modelId="{BA86CB11-B7A5-4EA0-9AA0-3DE89AE7F915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i="0" dirty="0" smtClean="0">
              <a:solidFill>
                <a:schemeClr val="tx1"/>
              </a:solidFill>
            </a:rPr>
            <a:t>Polar coordinates</a:t>
          </a:r>
          <a:endParaRPr lang="en-GB" i="0" dirty="0">
            <a:solidFill>
              <a:schemeClr val="tx1"/>
            </a:solidFill>
          </a:endParaRPr>
        </a:p>
      </dgm:t>
    </dgm:pt>
    <dgm:pt modelId="{1690235E-09A5-458E-966D-D2FB22CE7B10}" type="parTrans" cxnId="{FF09FB7E-50D4-45E2-8C17-73633B026C0E}">
      <dgm:prSet/>
      <dgm:spPr/>
    </dgm:pt>
    <dgm:pt modelId="{F802853B-918C-42FF-8BC8-3E6F684C02DD}" type="sibTrans" cxnId="{FF09FB7E-50D4-45E2-8C17-73633B026C0E}">
      <dgm:prSet/>
      <dgm:spPr/>
    </dgm:pt>
    <dgm:pt modelId="{BA50226D-A023-487D-87DB-B07EDBAF6FAB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i="0" dirty="0" smtClean="0">
              <a:solidFill>
                <a:schemeClr val="tx1"/>
              </a:solidFill>
            </a:rPr>
            <a:t>Hyperbolic functions</a:t>
          </a:r>
          <a:endParaRPr lang="en-GB" i="0" dirty="0">
            <a:solidFill>
              <a:schemeClr val="tx1"/>
            </a:solidFill>
          </a:endParaRPr>
        </a:p>
      </dgm:t>
    </dgm:pt>
    <dgm:pt modelId="{501ED995-7FE9-4C88-A992-7F28B6BAD4BB}" type="parTrans" cxnId="{647DB976-198D-409A-813C-FFAC5EB3008C}">
      <dgm:prSet/>
      <dgm:spPr/>
    </dgm:pt>
    <dgm:pt modelId="{7CB8A96D-9845-4C4C-9835-F4EA9441FD31}" type="sibTrans" cxnId="{647DB976-198D-409A-813C-FFAC5EB3008C}">
      <dgm:prSet/>
      <dgm:spPr/>
    </dgm:pt>
    <dgm:pt modelId="{798E5478-51D3-4B89-AEFD-F5A153797A52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i="0" dirty="0" smtClean="0">
              <a:solidFill>
                <a:schemeClr val="tx1"/>
              </a:solidFill>
            </a:rPr>
            <a:t>Differential equations</a:t>
          </a:r>
          <a:endParaRPr lang="en-GB" i="0" dirty="0">
            <a:solidFill>
              <a:schemeClr val="tx1"/>
            </a:solidFill>
          </a:endParaRPr>
        </a:p>
      </dgm:t>
    </dgm:pt>
    <dgm:pt modelId="{547B60C3-85D7-4FC3-873D-6BBBBA84E1A3}" type="parTrans" cxnId="{F369A51E-7A18-42FC-8047-9B6BBBC8945D}">
      <dgm:prSet/>
      <dgm:spPr/>
    </dgm:pt>
    <dgm:pt modelId="{F08EA1E4-E398-4F44-B0E8-66BA1CFFF80A}" type="sibTrans" cxnId="{F369A51E-7A18-42FC-8047-9B6BBBC8945D}">
      <dgm:prSet/>
      <dgm:spPr/>
    </dgm:pt>
    <dgm:pt modelId="{43943491-0C7D-4AC9-A923-695F593F04B2}">
      <dgm:prSet phldrT="[Text]"/>
      <dgm:spPr>
        <a:solidFill>
          <a:srgbClr val="92D050"/>
        </a:solidFill>
      </dgm:spPr>
      <dgm:t>
        <a:bodyPr/>
        <a:lstStyle/>
        <a:p>
          <a:r>
            <a:rPr lang="en-GB" i="0" dirty="0" smtClean="0">
              <a:solidFill>
                <a:schemeClr val="tx1"/>
              </a:solidFill>
            </a:rPr>
            <a:t>Further differential equations</a:t>
          </a:r>
          <a:endParaRPr lang="en-GB" i="0" dirty="0">
            <a:solidFill>
              <a:schemeClr val="tx1"/>
            </a:solidFill>
          </a:endParaRPr>
        </a:p>
      </dgm:t>
    </dgm:pt>
    <dgm:pt modelId="{FDF0884E-8CBC-4FC4-B21C-EC71C46D4E38}" type="parTrans" cxnId="{5880E283-0207-49A6-A148-B4F37C787E37}">
      <dgm:prSet/>
      <dgm:spPr/>
    </dgm:pt>
    <dgm:pt modelId="{208C61A0-34F1-41A8-99DE-51F0ED581A5F}" type="sibTrans" cxnId="{5880E283-0207-49A6-A148-B4F37C787E37}">
      <dgm:prSet/>
      <dgm:spPr/>
    </dgm:pt>
    <dgm:pt modelId="{D2761BB9-55FA-4FB1-8EAD-9BBF0D8591C6}">
      <dgm:prSet phldrT="[Text]"/>
      <dgm:spPr>
        <a:solidFill>
          <a:srgbClr val="92D050"/>
        </a:solidFill>
      </dgm:spPr>
      <dgm:t>
        <a:bodyPr/>
        <a:lstStyle/>
        <a:p>
          <a:r>
            <a:rPr lang="en-GB" i="0" dirty="0" smtClean="0">
              <a:solidFill>
                <a:schemeClr val="tx1"/>
              </a:solidFill>
            </a:rPr>
            <a:t>Further calculus</a:t>
          </a:r>
          <a:endParaRPr lang="en-GB" i="0" dirty="0">
            <a:solidFill>
              <a:schemeClr val="tx1"/>
            </a:solidFill>
          </a:endParaRPr>
        </a:p>
      </dgm:t>
    </dgm:pt>
    <dgm:pt modelId="{07C9AD6E-70BF-47DC-AF5E-2AF64BFCF479}" type="parTrans" cxnId="{D3BE3B18-3424-48C0-A88D-36C8E4CFD2C1}">
      <dgm:prSet/>
      <dgm:spPr/>
    </dgm:pt>
    <dgm:pt modelId="{F15941D9-C2AB-4633-8FD6-CF4E21673BED}" type="sibTrans" cxnId="{D3BE3B18-3424-48C0-A88D-36C8E4CFD2C1}">
      <dgm:prSet/>
      <dgm:spPr/>
    </dgm:pt>
    <dgm:pt modelId="{2498B14C-2E35-4517-B665-BE3C80CF9253}">
      <dgm:prSet phldrT="[Text]"/>
      <dgm:spPr>
        <a:solidFill>
          <a:srgbClr val="92D050"/>
        </a:solidFill>
      </dgm:spPr>
      <dgm:t>
        <a:bodyPr/>
        <a:lstStyle/>
        <a:p>
          <a:r>
            <a:rPr lang="en-GB" i="0" dirty="0" smtClean="0">
              <a:solidFill>
                <a:schemeClr val="tx1"/>
              </a:solidFill>
            </a:rPr>
            <a:t>Further calculus</a:t>
          </a:r>
          <a:endParaRPr lang="en-GB" i="0" dirty="0">
            <a:solidFill>
              <a:schemeClr val="tx1"/>
            </a:solidFill>
          </a:endParaRPr>
        </a:p>
      </dgm:t>
    </dgm:pt>
    <dgm:pt modelId="{4E833C3B-354D-4FBD-B340-9CF0AB7CC4B1}" type="parTrans" cxnId="{6694EA4D-6750-43A8-B356-9AAA24BB1355}">
      <dgm:prSet/>
      <dgm:spPr/>
    </dgm:pt>
    <dgm:pt modelId="{AF15AA74-9B28-4B6E-98CA-9EF75D3AC56B}" type="sibTrans" cxnId="{6694EA4D-6750-43A8-B356-9AAA24BB1355}">
      <dgm:prSet/>
      <dgm:spPr/>
    </dgm:pt>
    <dgm:pt modelId="{D9FFAF7E-39FE-4CFF-8D75-A93A2113139B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i="0" dirty="0" smtClean="0">
              <a:solidFill>
                <a:schemeClr val="tx1"/>
              </a:solidFill>
            </a:rPr>
            <a:t>Geometric &amp; negative binomial probability distributions</a:t>
          </a:r>
          <a:endParaRPr lang="en-GB" i="0" dirty="0">
            <a:solidFill>
              <a:schemeClr val="tx1"/>
            </a:solidFill>
          </a:endParaRPr>
        </a:p>
      </dgm:t>
    </dgm:pt>
    <dgm:pt modelId="{AE077E5A-4BEC-43DD-B956-0E6205E61D12}" type="parTrans" cxnId="{E671B0F9-4F6A-44A1-A1EC-4E63872EC576}">
      <dgm:prSet/>
      <dgm:spPr/>
    </dgm:pt>
    <dgm:pt modelId="{3B296F08-7E55-4D05-825F-A9656789E642}" type="sibTrans" cxnId="{E671B0F9-4F6A-44A1-A1EC-4E63872EC576}">
      <dgm:prSet/>
      <dgm:spPr/>
    </dgm:pt>
    <dgm:pt modelId="{463C8F9A-8CC5-4C4D-AAC7-B3A2CD513FEB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i="0" dirty="0" smtClean="0">
              <a:solidFill>
                <a:schemeClr val="tx1"/>
              </a:solidFill>
            </a:rPr>
            <a:t>Hypothesis testing</a:t>
          </a:r>
          <a:endParaRPr lang="en-GB" i="0" dirty="0">
            <a:solidFill>
              <a:schemeClr val="tx1"/>
            </a:solidFill>
          </a:endParaRPr>
        </a:p>
      </dgm:t>
    </dgm:pt>
    <dgm:pt modelId="{77737AAD-1768-47D4-9291-B984B270BE46}" type="parTrans" cxnId="{C49796F6-E368-4504-B2F4-D2A0EDD36D4B}">
      <dgm:prSet/>
      <dgm:spPr/>
    </dgm:pt>
    <dgm:pt modelId="{6C92197E-CB08-4EFD-915D-370BD84ED283}" type="sibTrans" cxnId="{C49796F6-E368-4504-B2F4-D2A0EDD36D4B}">
      <dgm:prSet/>
      <dgm:spPr/>
    </dgm:pt>
    <dgm:pt modelId="{F4BC698F-4129-430D-92EC-DBBD9747C1F7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i="0" dirty="0" smtClean="0">
              <a:solidFill>
                <a:schemeClr val="tx1"/>
              </a:solidFill>
            </a:rPr>
            <a:t>Central Limit Theorem</a:t>
          </a:r>
          <a:endParaRPr lang="en-GB" i="0" dirty="0">
            <a:solidFill>
              <a:schemeClr val="tx1"/>
            </a:solidFill>
          </a:endParaRPr>
        </a:p>
      </dgm:t>
    </dgm:pt>
    <dgm:pt modelId="{A1848F96-2980-4BF7-BA11-0C802D04B0F6}" type="parTrans" cxnId="{963D7DDE-96CF-4D15-A1CD-EF07BA41EC91}">
      <dgm:prSet/>
      <dgm:spPr/>
    </dgm:pt>
    <dgm:pt modelId="{AFC8CDE6-3CFA-4CFC-B556-CE93DC080B35}" type="sibTrans" cxnId="{963D7DDE-96CF-4D15-A1CD-EF07BA41EC91}">
      <dgm:prSet/>
      <dgm:spPr/>
    </dgm:pt>
    <dgm:pt modelId="{BE816207-BE30-4EB4-8142-89C668065552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i="0" dirty="0" smtClean="0">
              <a:solidFill>
                <a:schemeClr val="tx1"/>
              </a:solidFill>
            </a:rPr>
            <a:t>Probability generating functions</a:t>
          </a:r>
          <a:endParaRPr lang="en-GB" i="0" dirty="0">
            <a:solidFill>
              <a:schemeClr val="tx1"/>
            </a:solidFill>
          </a:endParaRPr>
        </a:p>
      </dgm:t>
    </dgm:pt>
    <dgm:pt modelId="{F8FF9AE0-DAE1-4E6D-9DD3-E074E4EDD095}" type="parTrans" cxnId="{072DF087-A5DC-4471-8EDD-9F910D3A45A9}">
      <dgm:prSet/>
      <dgm:spPr/>
    </dgm:pt>
    <dgm:pt modelId="{EC20399B-94E8-4451-A8F8-A63FEC90BEC5}" type="sibTrans" cxnId="{072DF087-A5DC-4471-8EDD-9F910D3A45A9}">
      <dgm:prSet/>
      <dgm:spPr/>
    </dgm:pt>
    <dgm:pt modelId="{5EA34E89-3D22-4D56-9D3D-B9E50E612F1B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i="0" dirty="0" smtClean="0">
              <a:solidFill>
                <a:schemeClr val="tx1"/>
              </a:solidFill>
            </a:rPr>
            <a:t>Combinations of random variables</a:t>
          </a:r>
          <a:endParaRPr lang="en-GB" i="0" dirty="0">
            <a:solidFill>
              <a:schemeClr val="tx1"/>
            </a:solidFill>
          </a:endParaRPr>
        </a:p>
      </dgm:t>
    </dgm:pt>
    <dgm:pt modelId="{DD77C719-C6AB-4E66-BF21-8CC0557870C5}" type="parTrans" cxnId="{0861ACE2-0065-4791-9365-FC3F6295B0D4}">
      <dgm:prSet/>
      <dgm:spPr/>
    </dgm:pt>
    <dgm:pt modelId="{0FF0B555-5167-417F-A3A6-50EBD2622832}" type="sibTrans" cxnId="{0861ACE2-0065-4791-9365-FC3F6295B0D4}">
      <dgm:prSet/>
      <dgm:spPr/>
    </dgm:pt>
    <dgm:pt modelId="{1203337B-1C78-4D5B-BD38-EF27421CB551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i="0" dirty="0" smtClean="0">
              <a:solidFill>
                <a:schemeClr val="tx1"/>
              </a:solidFill>
            </a:rPr>
            <a:t>Estimations and confidence intervals</a:t>
          </a:r>
          <a:endParaRPr lang="en-GB" i="0" dirty="0">
            <a:solidFill>
              <a:schemeClr val="tx1"/>
            </a:solidFill>
          </a:endParaRPr>
        </a:p>
      </dgm:t>
    </dgm:pt>
    <dgm:pt modelId="{8A4EBDC1-FE21-45E6-82FF-9060352AA9B2}" type="parTrans" cxnId="{E76E619D-65C0-4B44-977D-D80CD178F99A}">
      <dgm:prSet/>
      <dgm:spPr/>
    </dgm:pt>
    <dgm:pt modelId="{54B90902-6DBC-4D0D-B19D-87CDADF5DD45}" type="sibTrans" cxnId="{E76E619D-65C0-4B44-977D-D80CD178F99A}">
      <dgm:prSet/>
      <dgm:spPr/>
    </dgm:pt>
    <dgm:pt modelId="{01E61BE5-90AE-4440-92E8-AEF3F58ACFFA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i="0" dirty="0" smtClean="0">
              <a:solidFill>
                <a:schemeClr val="tx1"/>
              </a:solidFill>
            </a:rPr>
            <a:t>Hypothesis tests using the t-distribution</a:t>
          </a:r>
          <a:endParaRPr lang="en-GB" i="0" dirty="0">
            <a:solidFill>
              <a:schemeClr val="tx1"/>
            </a:solidFill>
          </a:endParaRPr>
        </a:p>
      </dgm:t>
    </dgm:pt>
    <dgm:pt modelId="{DD739C6A-37D8-4E74-977B-358E5A24B190}" type="parTrans" cxnId="{387F4094-A231-45BF-BE81-E63F21307ED8}">
      <dgm:prSet/>
      <dgm:spPr/>
    </dgm:pt>
    <dgm:pt modelId="{8D20DDF1-4CF9-4876-BB2F-E7D56556AA2A}" type="sibTrans" cxnId="{387F4094-A231-45BF-BE81-E63F21307ED8}">
      <dgm:prSet/>
      <dgm:spPr/>
    </dgm:pt>
    <dgm:pt modelId="{7AC27300-2D4F-4DBA-BE6C-FD1A535B2E43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i="0" dirty="0" smtClean="0">
              <a:solidFill>
                <a:schemeClr val="tx1"/>
              </a:solidFill>
            </a:rPr>
            <a:t>Elastic springs and energy</a:t>
          </a:r>
          <a:endParaRPr lang="en-GB" i="0" dirty="0">
            <a:solidFill>
              <a:schemeClr val="tx1"/>
            </a:solidFill>
          </a:endParaRPr>
        </a:p>
      </dgm:t>
    </dgm:pt>
    <dgm:pt modelId="{13C061DE-C5ED-46BA-9F3F-5BE900879A8D}" type="parTrans" cxnId="{74CFBD3A-A69D-4720-A4FB-4AC06513A037}">
      <dgm:prSet/>
      <dgm:spPr/>
    </dgm:pt>
    <dgm:pt modelId="{B187803A-376A-4628-A09B-63FDF3797B96}" type="sibTrans" cxnId="{74CFBD3A-A69D-4720-A4FB-4AC06513A037}">
      <dgm:prSet/>
      <dgm:spPr/>
    </dgm:pt>
    <dgm:pt modelId="{6559158E-5B14-4478-AD9C-ED97AF40D961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i="0" dirty="0" smtClean="0">
              <a:solidFill>
                <a:schemeClr val="tx1"/>
              </a:solidFill>
            </a:rPr>
            <a:t>Oblique impacts</a:t>
          </a:r>
          <a:endParaRPr lang="en-GB" i="0" dirty="0">
            <a:solidFill>
              <a:schemeClr val="tx1"/>
            </a:solidFill>
          </a:endParaRPr>
        </a:p>
      </dgm:t>
    </dgm:pt>
    <dgm:pt modelId="{19C55ACB-344B-47FD-AD95-B90AA4E8DBD0}" type="parTrans" cxnId="{17A5D84A-27B4-4BED-9D01-159C4C1902B9}">
      <dgm:prSet/>
      <dgm:spPr/>
    </dgm:pt>
    <dgm:pt modelId="{F864B3A9-14C9-4979-A5C1-C07C015515E3}" type="sibTrans" cxnId="{17A5D84A-27B4-4BED-9D01-159C4C1902B9}">
      <dgm:prSet/>
      <dgm:spPr/>
    </dgm:pt>
    <dgm:pt modelId="{DE358615-1192-465D-A83A-C3C4D61C32BF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i="0" dirty="0" smtClean="0">
              <a:solidFill>
                <a:schemeClr val="tx1"/>
              </a:solidFill>
            </a:rPr>
            <a:t>Further centres of mass</a:t>
          </a:r>
          <a:endParaRPr lang="en-GB" i="0" dirty="0">
            <a:solidFill>
              <a:schemeClr val="tx1"/>
            </a:solidFill>
          </a:endParaRPr>
        </a:p>
      </dgm:t>
    </dgm:pt>
    <dgm:pt modelId="{43DA4146-F6D3-432A-90AE-92FD3A82330C}" type="parTrans" cxnId="{3398E348-6090-4328-9343-E3D3153E5763}">
      <dgm:prSet/>
      <dgm:spPr/>
    </dgm:pt>
    <dgm:pt modelId="{8DEDAF3A-D9D1-4AFA-81EE-764F05821189}" type="sibTrans" cxnId="{3398E348-6090-4328-9343-E3D3153E5763}">
      <dgm:prSet/>
      <dgm:spPr/>
    </dgm:pt>
    <dgm:pt modelId="{1B25A454-B877-476F-9D80-ED4EC9A3169D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i="0" dirty="0" smtClean="0">
              <a:solidFill>
                <a:schemeClr val="tx1"/>
              </a:solidFill>
            </a:rPr>
            <a:t>Further dynamics</a:t>
          </a:r>
          <a:endParaRPr lang="en-GB" i="0" dirty="0">
            <a:solidFill>
              <a:schemeClr val="tx1"/>
            </a:solidFill>
          </a:endParaRPr>
        </a:p>
      </dgm:t>
    </dgm:pt>
    <dgm:pt modelId="{10345829-C66B-48F7-8B84-60E7BADF6124}" type="parTrans" cxnId="{F22C6FED-8B1D-4EFD-94A8-0BFB4C505034}">
      <dgm:prSet/>
      <dgm:spPr/>
    </dgm:pt>
    <dgm:pt modelId="{8F4EEDC0-8426-41B0-B8D3-50B994891665}" type="sibTrans" cxnId="{F22C6FED-8B1D-4EFD-94A8-0BFB4C505034}">
      <dgm:prSet/>
      <dgm:spPr/>
    </dgm:pt>
    <dgm:pt modelId="{18C7A577-8A97-4AF4-B3C3-A8B1F792DD43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i="0" dirty="0" smtClean="0">
              <a:solidFill>
                <a:schemeClr val="tx1"/>
              </a:solidFill>
            </a:rPr>
            <a:t>The Travelling Salesman Problem</a:t>
          </a:r>
          <a:endParaRPr lang="en-GB" i="0" dirty="0">
            <a:solidFill>
              <a:schemeClr val="tx1"/>
            </a:solidFill>
          </a:endParaRPr>
        </a:p>
      </dgm:t>
    </dgm:pt>
    <dgm:pt modelId="{DE91AF3E-1199-4653-9153-8B93296D49F1}" type="parTrans" cxnId="{5FE32BE7-13E6-445D-A0F0-6F66F33C0E8F}">
      <dgm:prSet/>
      <dgm:spPr/>
    </dgm:pt>
    <dgm:pt modelId="{F83FB0B5-2B58-4EA6-BFA4-29FF2C34506B}" type="sibTrans" cxnId="{5FE32BE7-13E6-445D-A0F0-6F66F33C0E8F}">
      <dgm:prSet/>
      <dgm:spPr/>
    </dgm:pt>
    <dgm:pt modelId="{3B15A663-CC07-4790-82A9-E875B33B972D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i="0" dirty="0" smtClean="0">
              <a:solidFill>
                <a:schemeClr val="tx1"/>
              </a:solidFill>
            </a:rPr>
            <a:t>The Simplex algorithm</a:t>
          </a:r>
          <a:endParaRPr lang="en-GB" i="0" dirty="0">
            <a:solidFill>
              <a:schemeClr val="tx1"/>
            </a:solidFill>
          </a:endParaRPr>
        </a:p>
      </dgm:t>
    </dgm:pt>
    <dgm:pt modelId="{398497C3-D6C1-4803-81F4-8CD90C6BA04F}" type="parTrans" cxnId="{21F74565-DA26-4B12-B738-8D6052DF4800}">
      <dgm:prSet/>
      <dgm:spPr/>
    </dgm:pt>
    <dgm:pt modelId="{9796CA54-EE8A-4E6B-AF79-D2D33FA3EE1D}" type="sibTrans" cxnId="{21F74565-DA26-4B12-B738-8D6052DF4800}">
      <dgm:prSet/>
      <dgm:spPr/>
    </dgm:pt>
    <dgm:pt modelId="{C4C18F3C-501A-458F-ACC1-D9A50774AC39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i="0" dirty="0" smtClean="0">
              <a:solidFill>
                <a:schemeClr val="tx1"/>
              </a:solidFill>
            </a:rPr>
            <a:t>Transportation problems</a:t>
          </a:r>
          <a:endParaRPr lang="en-GB" i="0" dirty="0">
            <a:solidFill>
              <a:schemeClr val="tx1"/>
            </a:solidFill>
          </a:endParaRPr>
        </a:p>
      </dgm:t>
    </dgm:pt>
    <dgm:pt modelId="{94B85CD6-518B-465F-A0C4-39AEBF7694D2}" type="parTrans" cxnId="{3822F91E-EA7B-4A6E-ADF5-FDBAA3B7CFE4}">
      <dgm:prSet/>
      <dgm:spPr/>
    </dgm:pt>
    <dgm:pt modelId="{CB4A7AC2-58F8-4749-B6DD-8A4AB46B32CD}" type="sibTrans" cxnId="{3822F91E-EA7B-4A6E-ADF5-FDBAA3B7CFE4}">
      <dgm:prSet/>
      <dgm:spPr/>
    </dgm:pt>
    <dgm:pt modelId="{997ED192-CA86-45D3-9457-D1CC38D625A1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i="0" dirty="0" smtClean="0">
              <a:solidFill>
                <a:schemeClr val="tx1"/>
              </a:solidFill>
            </a:rPr>
            <a:t>Dynamic programming</a:t>
          </a:r>
          <a:endParaRPr lang="en-GB" i="0" dirty="0">
            <a:solidFill>
              <a:schemeClr val="tx1"/>
            </a:solidFill>
          </a:endParaRPr>
        </a:p>
      </dgm:t>
    </dgm:pt>
    <dgm:pt modelId="{70C5C17A-3194-4F51-A46D-E80976A3C397}" type="parTrans" cxnId="{F7E00278-5677-4A0C-8431-C608DB3E4939}">
      <dgm:prSet/>
      <dgm:spPr/>
    </dgm:pt>
    <dgm:pt modelId="{446174B1-0F51-45AD-8BA2-0B683E15A989}" type="sibTrans" cxnId="{F7E00278-5677-4A0C-8431-C608DB3E4939}">
      <dgm:prSet/>
      <dgm:spPr/>
    </dgm:pt>
    <dgm:pt modelId="{2BAA15C2-C3B7-4FA3-84FE-5838A6B71DB5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i="0" dirty="0" smtClean="0">
              <a:solidFill>
                <a:schemeClr val="tx1"/>
              </a:solidFill>
            </a:rPr>
            <a:t>Decision analysis</a:t>
          </a:r>
          <a:endParaRPr lang="en-GB" i="0" dirty="0">
            <a:solidFill>
              <a:schemeClr val="tx1"/>
            </a:solidFill>
          </a:endParaRPr>
        </a:p>
      </dgm:t>
    </dgm:pt>
    <dgm:pt modelId="{B3BEC601-FDF1-414B-953E-A688401828B9}" type="parTrans" cxnId="{4F21A0F3-68AC-4D20-B547-CF0B3CDB168B}">
      <dgm:prSet/>
      <dgm:spPr/>
    </dgm:pt>
    <dgm:pt modelId="{F9492886-F615-4378-956A-B851A3A62A1A}" type="sibTrans" cxnId="{4F21A0F3-68AC-4D20-B547-CF0B3CDB168B}">
      <dgm:prSet/>
      <dgm:spPr/>
    </dgm:pt>
    <dgm:pt modelId="{E5AD0E76-7C0B-40D3-8204-242052DB9BAB}" type="pres">
      <dgm:prSet presAssocID="{3CA41320-188E-44BD-B64F-3871C54212D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3F5CB44-1C41-4FC9-A0BA-D7EDDAFE7B96}" type="pres">
      <dgm:prSet presAssocID="{B97E3087-7547-4B98-91A3-D7AE8466E30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AC50B8-29B7-48A3-A6B4-5485101FB283}" type="pres">
      <dgm:prSet presAssocID="{60C6CC50-1D73-4DE0-9D4F-AFCF0146D084}" presName="sibTrans" presStyleCnt="0"/>
      <dgm:spPr/>
    </dgm:pt>
    <dgm:pt modelId="{C45F4E76-0F73-44B6-B1D0-3FDFA1DA78EA}" type="pres">
      <dgm:prSet presAssocID="{7844CD47-CA0E-4FFC-90DD-BAA7DB3959B5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AA4A95-65E1-4D96-B3DC-653A575B3B39}" type="pres">
      <dgm:prSet presAssocID="{767441FA-C26D-4F50-B5E8-71E03B8F7008}" presName="sibTrans" presStyleCnt="0"/>
      <dgm:spPr/>
    </dgm:pt>
    <dgm:pt modelId="{1A27A336-CD20-4D73-988D-F2717BF10A83}" type="pres">
      <dgm:prSet presAssocID="{D0FE900C-D15A-4381-BCB3-C486BE4F4434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CBBBB2-C3C5-4038-8DAC-C60532F89FA1}" type="pres">
      <dgm:prSet presAssocID="{1144D87C-0342-4CC6-AB58-25F0FD486437}" presName="sibTrans" presStyleCnt="0"/>
      <dgm:spPr/>
    </dgm:pt>
    <dgm:pt modelId="{1F4FAD70-59FE-4104-91AA-1E4F56413EDC}" type="pres">
      <dgm:prSet presAssocID="{BBD810FE-B758-4927-937C-FBF93E67632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9932C9-8035-4B2F-B4DB-5E78FA6A75B5}" type="pres">
      <dgm:prSet presAssocID="{20A2492F-F9AD-4D51-8B21-23A41B53602C}" presName="sibTrans" presStyleCnt="0"/>
      <dgm:spPr/>
    </dgm:pt>
    <dgm:pt modelId="{BC175B04-B534-4023-AD41-92E510CF7DD0}" type="pres">
      <dgm:prSet presAssocID="{E15E55E9-ACB9-4671-8CBE-5DC8EC18CB82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501799-E140-4BE2-AD13-0FA32C96836D}" type="pres">
      <dgm:prSet presAssocID="{76F9EF1A-F65C-4DBF-9F72-E788EF73FC73}" presName="sibTrans" presStyleCnt="0"/>
      <dgm:spPr/>
    </dgm:pt>
    <dgm:pt modelId="{2D5587DF-9B28-4B7F-A88E-E7D9D82CE303}" type="pres">
      <dgm:prSet presAssocID="{7DCFFA30-3C2E-4715-8B58-563C3A730B57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6A3FC3-B3E4-400F-922D-8047AAF939AF}" type="pres">
      <dgm:prSet presAssocID="{7A7C4411-64ED-4DA2-90C7-3B6A0774DB12}" presName="sibTrans" presStyleCnt="0"/>
      <dgm:spPr/>
    </dgm:pt>
    <dgm:pt modelId="{5D9CBAF9-51EE-4BED-8D04-57D9916A2C10}" type="pres">
      <dgm:prSet presAssocID="{906C6D69-BB47-463D-8338-F1BE93C4B19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692C7D-CFDA-4F40-890B-7B0932B6AB4C}" type="pres">
      <dgm:prSet presAssocID="{F1B45B89-32CA-4BCC-AA0F-0CE88E72DE1D}" presName="sibTrans" presStyleCnt="0"/>
      <dgm:spPr/>
    </dgm:pt>
    <dgm:pt modelId="{7B57A82A-BC3D-47AA-9A54-314D679EE33E}" type="pres">
      <dgm:prSet presAssocID="{B97A29C8-BD8D-410C-88CE-B023625878F0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0B783B-5368-4A10-A5CA-FF15C08869D2}" type="pres">
      <dgm:prSet presAssocID="{79D1D45A-FF6D-4DF6-A0E6-D525E9881E00}" presName="sibTrans" presStyleCnt="0"/>
      <dgm:spPr/>
    </dgm:pt>
    <dgm:pt modelId="{6F1CDEF2-B182-4471-943F-EA217EC56928}" type="pres">
      <dgm:prSet presAssocID="{D0A8714E-9BE0-40D5-9A91-E41EAB1046F6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369A51E-7A18-42FC-8047-9B6BBBC8945D}" srcId="{B97E3087-7547-4B98-91A3-D7AE8466E309}" destId="{798E5478-51D3-4B89-AEFD-F5A153797A52}" srcOrd="3" destOrd="0" parTransId="{547B60C3-85D7-4FC3-873D-6BBBBA84E1A3}" sibTransId="{F08EA1E4-E398-4F44-B0E8-66BA1CFFF80A}"/>
    <dgm:cxn modelId="{74CFBD3A-A69D-4720-A4FB-4AC06513A037}" srcId="{7DCFFA30-3C2E-4715-8B58-563C3A730B57}" destId="{7AC27300-2D4F-4DBA-BE6C-FD1A535B2E43}" srcOrd="1" destOrd="0" parTransId="{13C061DE-C5ED-46BA-9F3F-5BE900879A8D}" sibTransId="{B187803A-376A-4628-A09B-63FDF3797B96}"/>
    <dgm:cxn modelId="{FEF3E899-7A15-4616-B064-5CC01D3B9C86}" type="presOf" srcId="{01E61BE5-90AE-4440-92E8-AEF3F58ACFFA}" destId="{BC175B04-B534-4023-AD41-92E510CF7DD0}" srcOrd="0" destOrd="4" presId="urn:microsoft.com/office/officeart/2005/8/layout/default#4"/>
    <dgm:cxn modelId="{0861ACE2-0065-4791-9365-FC3F6295B0D4}" srcId="{E15E55E9-ACB9-4671-8CBE-5DC8EC18CB82}" destId="{5EA34E89-3D22-4D56-9D3D-B9E50E612F1B}" srcOrd="1" destOrd="0" parTransId="{DD77C719-C6AB-4E66-BF21-8CC0557870C5}" sibTransId="{0FF0B555-5167-417F-A3A6-50EBD2622832}"/>
    <dgm:cxn modelId="{A025E2AA-CA73-4571-AB88-8BCFFF935669}" type="presOf" srcId="{736B5E51-C332-4609-99B7-0DB10CE76774}" destId="{C45F4E76-0F73-44B6-B1D0-3FDFA1DA78EA}" srcOrd="0" destOrd="1" presId="urn:microsoft.com/office/officeart/2005/8/layout/default#4"/>
    <dgm:cxn modelId="{353B96BB-0225-4873-BF20-964F13867651}" srcId="{B97A29C8-BD8D-410C-88CE-B023625878F0}" destId="{5A814D92-15EE-4EF9-945A-582D5EE7BD1F}" srcOrd="0" destOrd="0" parTransId="{12410C5B-03E9-467F-885C-5635172E5695}" sibTransId="{8A7C6EEC-80EB-4D85-9DBB-C4C0BFC0187F}"/>
    <dgm:cxn modelId="{17A5D84A-27B4-4BED-9D01-159C4C1902B9}" srcId="{7DCFFA30-3C2E-4715-8B58-563C3A730B57}" destId="{6559158E-5B14-4478-AD9C-ED97AF40D961}" srcOrd="2" destOrd="0" parTransId="{19C55ACB-344B-47FD-AD95-B90AA4E8DBD0}" sibTransId="{F864B3A9-14C9-4979-A5C1-C07C015515E3}"/>
    <dgm:cxn modelId="{B2E28DBB-252B-47B2-B12D-C2D39B8BE717}" type="presOf" srcId="{43943491-0C7D-4AC9-A923-695F593F04B2}" destId="{C45F4E76-0F73-44B6-B1D0-3FDFA1DA78EA}" srcOrd="0" destOrd="3" presId="urn:microsoft.com/office/officeart/2005/8/layout/default#4"/>
    <dgm:cxn modelId="{F60E0A86-DCBD-4007-A767-16CC17476D50}" srcId="{D0FE900C-D15A-4381-BCB3-C486BE4F4434}" destId="{D515E165-EE58-41E6-9290-5B02D7FE4D9A}" srcOrd="0" destOrd="0" parTransId="{ACB6249D-F937-476B-864F-ED9929D9B12A}" sibTransId="{627A66BF-00D2-40D7-BB1A-3EA67A48E0A5}"/>
    <dgm:cxn modelId="{4A6C1067-E6B7-4F35-B508-BD8FE6B387E0}" type="presOf" srcId="{DE358615-1192-465D-A83A-C3C4D61C32BF}" destId="{5D9CBAF9-51EE-4BED-8D04-57D9916A2C10}" srcOrd="0" destOrd="2" presId="urn:microsoft.com/office/officeart/2005/8/layout/default#4"/>
    <dgm:cxn modelId="{C49796F6-E368-4504-B2F4-D2A0EDD36D4B}" srcId="{BBD810FE-B758-4927-937C-FBF93E676328}" destId="{463C8F9A-8CC5-4C4D-AAC7-B3A2CD513FEB}" srcOrd="2" destOrd="0" parTransId="{77737AAD-1768-47D4-9291-B984B270BE46}" sibTransId="{6C92197E-CB08-4EFD-915D-370BD84ED283}"/>
    <dgm:cxn modelId="{B2FC5F18-A50C-469A-9556-5FF6D9A430DB}" type="presOf" srcId="{D515E165-EE58-41E6-9290-5B02D7FE4D9A}" destId="{1A27A336-CD20-4D73-988D-F2717BF10A83}" srcOrd="0" destOrd="1" presId="urn:microsoft.com/office/officeart/2005/8/layout/default#4"/>
    <dgm:cxn modelId="{CDD1F6BC-24CF-4CD3-BBCD-BA3DC7E406CC}" type="presOf" srcId="{B1E867F6-BB12-4396-8801-98E563E4B08F}" destId="{5D9CBAF9-51EE-4BED-8D04-57D9916A2C10}" srcOrd="0" destOrd="1" presId="urn:microsoft.com/office/officeart/2005/8/layout/default#4"/>
    <dgm:cxn modelId="{D53C3259-6E24-431B-872D-44EB15F2D13D}" type="presOf" srcId="{798E5478-51D3-4B89-AEFD-F5A153797A52}" destId="{13F5CB44-1C41-4FC9-A0BA-D7EDDAFE7B96}" srcOrd="0" destOrd="4" presId="urn:microsoft.com/office/officeart/2005/8/layout/default#4"/>
    <dgm:cxn modelId="{217B5E68-89BE-43AF-AA01-682AFC26593E}" type="presOf" srcId="{997ED192-CA86-45D3-9457-D1CC38D625A1}" destId="{6F1CDEF2-B182-4471-943F-EA217EC56928}" srcOrd="0" destOrd="3" presId="urn:microsoft.com/office/officeart/2005/8/layout/default#4"/>
    <dgm:cxn modelId="{072DF087-A5DC-4471-8EDD-9F910D3A45A9}" srcId="{BBD810FE-B758-4927-937C-FBF93E676328}" destId="{BE816207-BE30-4EB4-8142-89C668065552}" srcOrd="4" destOrd="0" parTransId="{F8FF9AE0-DAE1-4E6D-9DD3-E074E4EDD095}" sibTransId="{EC20399B-94E8-4451-A8F8-A63FEC90BEC5}"/>
    <dgm:cxn modelId="{35D16798-DA61-45C0-8FFB-9382005632B1}" type="presOf" srcId="{D9FFAF7E-39FE-4CFF-8D75-A93A2113139B}" destId="{1F4FAD70-59FE-4104-91AA-1E4F56413EDC}" srcOrd="0" destOrd="2" presId="urn:microsoft.com/office/officeart/2005/8/layout/default#4"/>
    <dgm:cxn modelId="{DCF69263-1231-42A6-BCFF-AD4261D7279C}" type="presOf" srcId="{72543472-D06A-413E-8132-B963A5EBFA2F}" destId="{13F5CB44-1C41-4FC9-A0BA-D7EDDAFE7B96}" srcOrd="0" destOrd="1" presId="urn:microsoft.com/office/officeart/2005/8/layout/default#4"/>
    <dgm:cxn modelId="{387F4094-A231-45BF-BE81-E63F21307ED8}" srcId="{E15E55E9-ACB9-4671-8CBE-5DC8EC18CB82}" destId="{01E61BE5-90AE-4440-92E8-AEF3F58ACFFA}" srcOrd="3" destOrd="0" parTransId="{DD739C6A-37D8-4E74-977B-358E5A24B190}" sibTransId="{8D20DDF1-4CF9-4876-BB2F-E7D56556AA2A}"/>
    <dgm:cxn modelId="{FBC29735-5E63-4471-90ED-A85C62978CEB}" type="presOf" srcId="{5A814D92-15EE-4EF9-945A-582D5EE7BD1F}" destId="{7B57A82A-BC3D-47AA-9A54-314D679EE33E}" srcOrd="0" destOrd="1" presId="urn:microsoft.com/office/officeart/2005/8/layout/default#4"/>
    <dgm:cxn modelId="{D1F27E1E-136B-4071-968C-8CEC9324DA92}" type="presOf" srcId="{BA50226D-A023-487D-87DB-B07EDBAF6FAB}" destId="{13F5CB44-1C41-4FC9-A0BA-D7EDDAFE7B96}" srcOrd="0" destOrd="3" presId="urn:microsoft.com/office/officeart/2005/8/layout/default#4"/>
    <dgm:cxn modelId="{CA688CBA-FEDD-431E-A7E6-1C300A226BBA}" type="presOf" srcId="{B97A29C8-BD8D-410C-88CE-B023625878F0}" destId="{7B57A82A-BC3D-47AA-9A54-314D679EE33E}" srcOrd="0" destOrd="0" presId="urn:microsoft.com/office/officeart/2005/8/layout/default#4"/>
    <dgm:cxn modelId="{9CA50356-3A36-4D6C-90FE-362EBE9EC2C9}" type="presOf" srcId="{59EB807A-CEAB-4C4F-A486-0950DE4675B1}" destId="{6F1CDEF2-B182-4471-943F-EA217EC56928}" srcOrd="0" destOrd="1" presId="urn:microsoft.com/office/officeart/2005/8/layout/default#4"/>
    <dgm:cxn modelId="{5880E283-0207-49A6-A148-B4F37C787E37}" srcId="{7844CD47-CA0E-4FFC-90DD-BAA7DB3959B5}" destId="{43943491-0C7D-4AC9-A923-695F593F04B2}" srcOrd="2" destOrd="0" parTransId="{FDF0884E-8CBC-4FC4-B21C-EC71C46D4E38}" sibTransId="{208C61A0-34F1-41A8-99DE-51F0ED581A5F}"/>
    <dgm:cxn modelId="{F7E00278-5677-4A0C-8431-C608DB3E4939}" srcId="{D0A8714E-9BE0-40D5-9A91-E41EAB1046F6}" destId="{997ED192-CA86-45D3-9457-D1CC38D625A1}" srcOrd="2" destOrd="0" parTransId="{70C5C17A-3194-4F51-A46D-E80976A3C397}" sibTransId="{446174B1-0F51-45AD-8BA2-0B683E15A989}"/>
    <dgm:cxn modelId="{33846BED-9503-42DC-851C-EED40126C2F5}" type="presOf" srcId="{E15E55E9-ACB9-4671-8CBE-5DC8EC18CB82}" destId="{BC175B04-B534-4023-AD41-92E510CF7DD0}" srcOrd="0" destOrd="0" presId="urn:microsoft.com/office/officeart/2005/8/layout/default#4"/>
    <dgm:cxn modelId="{C799CAC8-350C-4E20-9249-E8FF2219F6E6}" srcId="{3CA41320-188E-44BD-B64F-3871C54212DF}" destId="{D0A8714E-9BE0-40D5-9A91-E41EAB1046F6}" srcOrd="8" destOrd="0" parTransId="{DE512359-F1AA-4C17-9EC4-C506625E93D6}" sibTransId="{F00A540C-8199-4D89-894E-CEDC34D7D0CD}"/>
    <dgm:cxn modelId="{A0786AB0-1F4A-4B5D-B1E9-C5B419278324}" type="presOf" srcId="{D0FE900C-D15A-4381-BCB3-C486BE4F4434}" destId="{1A27A336-CD20-4D73-988D-F2717BF10A83}" srcOrd="0" destOrd="0" presId="urn:microsoft.com/office/officeart/2005/8/layout/default#4"/>
    <dgm:cxn modelId="{6B0F2901-81BD-47B5-A656-E15FEA461F9B}" type="presOf" srcId="{D2761BB9-55FA-4FB1-8EAD-9BBF0D8591C6}" destId="{C45F4E76-0F73-44B6-B1D0-3FDFA1DA78EA}" srcOrd="0" destOrd="2" presId="urn:microsoft.com/office/officeart/2005/8/layout/default#4"/>
    <dgm:cxn modelId="{41841E4F-250E-414C-A917-7F70748BAF62}" srcId="{D0A8714E-9BE0-40D5-9A91-E41EAB1046F6}" destId="{59EB807A-CEAB-4C4F-A486-0950DE4675B1}" srcOrd="0" destOrd="0" parTransId="{102C0A06-D27D-4B0A-8E23-78C3668792F4}" sibTransId="{594610BD-E830-4B60-96E2-C713D1BB5C1B}"/>
    <dgm:cxn modelId="{71740FB3-AD54-4F5D-B51A-BF8376C63E06}" type="presOf" srcId="{3B15A663-CC07-4790-82A9-E875B33B972D}" destId="{7B57A82A-BC3D-47AA-9A54-314D679EE33E}" srcOrd="0" destOrd="3" presId="urn:microsoft.com/office/officeart/2005/8/layout/default#4"/>
    <dgm:cxn modelId="{0AE9492C-F0B1-4AE9-B886-4719783B35FC}" type="presOf" srcId="{7AC27300-2D4F-4DBA-BE6C-FD1A535B2E43}" destId="{2D5587DF-9B28-4B7F-A88E-E7D9D82CE303}" srcOrd="0" destOrd="2" presId="urn:microsoft.com/office/officeart/2005/8/layout/default#4"/>
    <dgm:cxn modelId="{5FE32BE7-13E6-445D-A0F0-6F66F33C0E8F}" srcId="{B97A29C8-BD8D-410C-88CE-B023625878F0}" destId="{18C7A577-8A97-4AF4-B3C3-A8B1F792DD43}" srcOrd="1" destOrd="0" parTransId="{DE91AF3E-1199-4653-9153-8B93296D49F1}" sibTransId="{F83FB0B5-2B58-4EA6-BFA4-29FF2C34506B}"/>
    <dgm:cxn modelId="{BBA03568-4CED-406E-BDE9-885A4197A25B}" type="presOf" srcId="{18C7A577-8A97-4AF4-B3C3-A8B1F792DD43}" destId="{7B57A82A-BC3D-47AA-9A54-314D679EE33E}" srcOrd="0" destOrd="2" presId="urn:microsoft.com/office/officeart/2005/8/layout/default#4"/>
    <dgm:cxn modelId="{DFBA0CAE-703F-4BD4-B848-0CF3B71F4654}" srcId="{7DCFFA30-3C2E-4715-8B58-563C3A730B57}" destId="{1FEAFAE0-D1B5-4D4D-B222-6FAABCB44432}" srcOrd="0" destOrd="0" parTransId="{8F28887C-18B5-444D-8639-F7AF88A47927}" sibTransId="{A7368731-DE07-4642-88D0-7BB50927192D}"/>
    <dgm:cxn modelId="{6694EA4D-6750-43A8-B356-9AAA24BB1355}" srcId="{D0FE900C-D15A-4381-BCB3-C486BE4F4434}" destId="{2498B14C-2E35-4517-B665-BE3C80CF9253}" srcOrd="1" destOrd="0" parTransId="{4E833C3B-354D-4FBD-B340-9CF0AB7CC4B1}" sibTransId="{AF15AA74-9B28-4B6E-98CA-9EF75D3AC56B}"/>
    <dgm:cxn modelId="{BABE3B9C-766E-4BDD-B040-0CFA6D0318C3}" type="presOf" srcId="{1FEAFAE0-D1B5-4D4D-B222-6FAABCB44432}" destId="{2D5587DF-9B28-4B7F-A88E-E7D9D82CE303}" srcOrd="0" destOrd="1" presId="urn:microsoft.com/office/officeart/2005/8/layout/default#4"/>
    <dgm:cxn modelId="{CE926076-2389-4E24-92E0-0C4622A2316B}" srcId="{906C6D69-BB47-463D-8338-F1BE93C4B192}" destId="{B1E867F6-BB12-4396-8801-98E563E4B08F}" srcOrd="0" destOrd="0" parTransId="{B28C1B96-BB50-42FE-95BD-AE89ABE0273C}" sibTransId="{CD19276C-A1E6-4F4C-9D5C-507887C246AD}"/>
    <dgm:cxn modelId="{C130B189-4918-4794-93BC-4378E1F035F1}" type="presOf" srcId="{1B25A454-B877-476F-9D80-ED4EC9A3169D}" destId="{5D9CBAF9-51EE-4BED-8D04-57D9916A2C10}" srcOrd="0" destOrd="3" presId="urn:microsoft.com/office/officeart/2005/8/layout/default#4"/>
    <dgm:cxn modelId="{3F57FA0E-7120-449D-8DAD-57CB2303AAAC}" type="presOf" srcId="{7844CD47-CA0E-4FFC-90DD-BAA7DB3959B5}" destId="{C45F4E76-0F73-44B6-B1D0-3FDFA1DA78EA}" srcOrd="0" destOrd="0" presId="urn:microsoft.com/office/officeart/2005/8/layout/default#4"/>
    <dgm:cxn modelId="{963D7DDE-96CF-4D15-A1CD-EF07BA41EC91}" srcId="{BBD810FE-B758-4927-937C-FBF93E676328}" destId="{F4BC698F-4129-430D-92EC-DBBD9747C1F7}" srcOrd="3" destOrd="0" parTransId="{A1848F96-2980-4BF7-BA11-0C802D04B0F6}" sibTransId="{AFC8CDE6-3CFA-4CFC-B556-CE93DC080B35}"/>
    <dgm:cxn modelId="{D3BE3B18-3424-48C0-A88D-36C8E4CFD2C1}" srcId="{7844CD47-CA0E-4FFC-90DD-BAA7DB3959B5}" destId="{D2761BB9-55FA-4FB1-8EAD-9BBF0D8591C6}" srcOrd="1" destOrd="0" parTransId="{07C9AD6E-70BF-47DC-AF5E-2AF64BFCF479}" sibTransId="{F15941D9-C2AB-4633-8FD6-CF4E21673BED}"/>
    <dgm:cxn modelId="{2F967237-10A2-4354-BC19-0BCCA7153E20}" type="presOf" srcId="{6559158E-5B14-4478-AD9C-ED97AF40D961}" destId="{2D5587DF-9B28-4B7F-A88E-E7D9D82CE303}" srcOrd="0" destOrd="3" presId="urn:microsoft.com/office/officeart/2005/8/layout/default#4"/>
    <dgm:cxn modelId="{467E8AF6-0484-4B3A-8E0E-709CBB85972F}" type="presOf" srcId="{A37A2944-7D6B-4EF2-AA21-4954E5BFF292}" destId="{1F4FAD70-59FE-4104-91AA-1E4F56413EDC}" srcOrd="0" destOrd="1" presId="urn:microsoft.com/office/officeart/2005/8/layout/default#4"/>
    <dgm:cxn modelId="{E7205E09-1E4C-42FB-BF38-D7DAC3AA36C0}" type="presOf" srcId="{BBD810FE-B758-4927-937C-FBF93E676328}" destId="{1F4FAD70-59FE-4104-91AA-1E4F56413EDC}" srcOrd="0" destOrd="0" presId="urn:microsoft.com/office/officeart/2005/8/layout/default#4"/>
    <dgm:cxn modelId="{2AA59D33-7E97-434B-8A24-A8F9D2B0628B}" srcId="{3CA41320-188E-44BD-B64F-3871C54212DF}" destId="{E15E55E9-ACB9-4671-8CBE-5DC8EC18CB82}" srcOrd="4" destOrd="0" parTransId="{521E9998-6ADB-488E-8D08-053150FEA08B}" sibTransId="{76F9EF1A-F65C-4DBF-9F72-E788EF73FC73}"/>
    <dgm:cxn modelId="{3822F91E-EA7B-4A6E-ADF5-FDBAA3B7CFE4}" srcId="{D0A8714E-9BE0-40D5-9A91-E41EAB1046F6}" destId="{C4C18F3C-501A-458F-ACC1-D9A50774AC39}" srcOrd="1" destOrd="0" parTransId="{94B85CD6-518B-465F-A0C4-39AEBF7694D2}" sibTransId="{CB4A7AC2-58F8-4749-B6DD-8A4AB46B32CD}"/>
    <dgm:cxn modelId="{647DB976-198D-409A-813C-FFAC5EB3008C}" srcId="{B97E3087-7547-4B98-91A3-D7AE8466E309}" destId="{BA50226D-A023-487D-87DB-B07EDBAF6FAB}" srcOrd="2" destOrd="0" parTransId="{501ED995-7FE9-4C88-A992-7F28B6BAD4BB}" sibTransId="{7CB8A96D-9845-4C4C-9835-F4EA9441FD31}"/>
    <dgm:cxn modelId="{4F21A0F3-68AC-4D20-B547-CF0B3CDB168B}" srcId="{D0A8714E-9BE0-40D5-9A91-E41EAB1046F6}" destId="{2BAA15C2-C3B7-4FA3-84FE-5838A6B71DB5}" srcOrd="3" destOrd="0" parTransId="{B3BEC601-FDF1-414B-953E-A688401828B9}" sibTransId="{F9492886-F615-4378-956A-B851A3A62A1A}"/>
    <dgm:cxn modelId="{3398E348-6090-4328-9343-E3D3153E5763}" srcId="{906C6D69-BB47-463D-8338-F1BE93C4B192}" destId="{DE358615-1192-465D-A83A-C3C4D61C32BF}" srcOrd="1" destOrd="0" parTransId="{43DA4146-F6D3-432A-90AE-92FD3A82330C}" sibTransId="{8DEDAF3A-D9D1-4AFA-81EE-764F05821189}"/>
    <dgm:cxn modelId="{26F504FD-6CA7-4072-85CB-D1A785598BAA}" type="presOf" srcId="{B97E3087-7547-4B98-91A3-D7AE8466E309}" destId="{13F5CB44-1C41-4FC9-A0BA-D7EDDAFE7B96}" srcOrd="0" destOrd="0" presId="urn:microsoft.com/office/officeart/2005/8/layout/default#4"/>
    <dgm:cxn modelId="{21F74565-DA26-4B12-B738-8D6052DF4800}" srcId="{B97A29C8-BD8D-410C-88CE-B023625878F0}" destId="{3B15A663-CC07-4790-82A9-E875B33B972D}" srcOrd="2" destOrd="0" parTransId="{398497C3-D6C1-4803-81F4-8CD90C6BA04F}" sibTransId="{9796CA54-EE8A-4E6B-AF79-D2D33FA3EE1D}"/>
    <dgm:cxn modelId="{96A899F2-76F1-4A36-8371-625873FC7525}" srcId="{7844CD47-CA0E-4FFC-90DD-BAA7DB3959B5}" destId="{736B5E51-C332-4609-99B7-0DB10CE76774}" srcOrd="0" destOrd="0" parTransId="{082D9A79-A57C-4A1D-9555-161D9372E17C}" sibTransId="{1930CB28-4417-48C5-830E-E01B770E3E7D}"/>
    <dgm:cxn modelId="{BD7F1D5A-5C78-42CD-864E-09EEC85FD87E}" type="presOf" srcId="{5EA34E89-3D22-4D56-9D3D-B9E50E612F1B}" destId="{BC175B04-B534-4023-AD41-92E510CF7DD0}" srcOrd="0" destOrd="2" presId="urn:microsoft.com/office/officeart/2005/8/layout/default#4"/>
    <dgm:cxn modelId="{B4210042-9298-4349-BED0-45AF5B4D4807}" srcId="{E15E55E9-ACB9-4671-8CBE-5DC8EC18CB82}" destId="{27208B72-71D1-46D5-AC94-56478DCF3FF6}" srcOrd="0" destOrd="0" parTransId="{86A56F19-F3D9-4143-AE5A-2028CC3056E6}" sibTransId="{7AECACDB-2D9E-4C89-A63A-0869618D071D}"/>
    <dgm:cxn modelId="{F22C6FED-8B1D-4EFD-94A8-0BFB4C505034}" srcId="{906C6D69-BB47-463D-8338-F1BE93C4B192}" destId="{1B25A454-B877-476F-9D80-ED4EC9A3169D}" srcOrd="2" destOrd="0" parTransId="{10345829-C66B-48F7-8B84-60E7BADF6124}" sibTransId="{8F4EEDC0-8426-41B0-B8D3-50B994891665}"/>
    <dgm:cxn modelId="{164C370D-8C99-4273-A12A-BCCC2B5E2C79}" srcId="{3CA41320-188E-44BD-B64F-3871C54212DF}" destId="{B97E3087-7547-4B98-91A3-D7AE8466E309}" srcOrd="0" destOrd="0" parTransId="{2C193E43-72EF-4213-B1AC-5C67E2DF6C03}" sibTransId="{60C6CC50-1D73-4DE0-9D4F-AFCF0146D084}"/>
    <dgm:cxn modelId="{FE8FF03A-7904-4623-904A-CDF54FDD3861}" type="presOf" srcId="{C4C18F3C-501A-458F-ACC1-D9A50774AC39}" destId="{6F1CDEF2-B182-4471-943F-EA217EC56928}" srcOrd="0" destOrd="2" presId="urn:microsoft.com/office/officeart/2005/8/layout/default#4"/>
    <dgm:cxn modelId="{3CC19FC3-D5E5-47D4-91FF-10E7148AD368}" type="presOf" srcId="{7DCFFA30-3C2E-4715-8B58-563C3A730B57}" destId="{2D5587DF-9B28-4B7F-A88E-E7D9D82CE303}" srcOrd="0" destOrd="0" presId="urn:microsoft.com/office/officeart/2005/8/layout/default#4"/>
    <dgm:cxn modelId="{CD0F2CC5-A013-4A7C-BAF2-54AB8E68960C}" type="presOf" srcId="{BA86CB11-B7A5-4EA0-9AA0-3DE89AE7F915}" destId="{13F5CB44-1C41-4FC9-A0BA-D7EDDAFE7B96}" srcOrd="0" destOrd="2" presId="urn:microsoft.com/office/officeart/2005/8/layout/default#4"/>
    <dgm:cxn modelId="{754286D2-65B8-4FE5-BB99-1EBF7D580AA3}" srcId="{BBD810FE-B758-4927-937C-FBF93E676328}" destId="{A37A2944-7D6B-4EF2-AA21-4954E5BFF292}" srcOrd="0" destOrd="0" parTransId="{F7F8F17F-D4EC-498E-9508-CC60A6FD2A12}" sibTransId="{C4454480-12EB-44DB-8055-3E0E1B783266}"/>
    <dgm:cxn modelId="{18D1CFDE-2893-40D9-B598-619822D1E85C}" srcId="{3CA41320-188E-44BD-B64F-3871C54212DF}" destId="{B97A29C8-BD8D-410C-88CE-B023625878F0}" srcOrd="7" destOrd="0" parTransId="{E74395C5-164A-4DBF-9E15-31736C01EAE8}" sibTransId="{79D1D45A-FF6D-4DF6-A0E6-D525E9881E00}"/>
    <dgm:cxn modelId="{2E6FA8D5-E961-4B4D-8CB6-AECE06F866D4}" type="presOf" srcId="{906C6D69-BB47-463D-8338-F1BE93C4B192}" destId="{5D9CBAF9-51EE-4BED-8D04-57D9916A2C10}" srcOrd="0" destOrd="0" presId="urn:microsoft.com/office/officeart/2005/8/layout/default#4"/>
    <dgm:cxn modelId="{3C5C5284-DEB0-43F8-9838-B9917F232D9B}" srcId="{3CA41320-188E-44BD-B64F-3871C54212DF}" destId="{7DCFFA30-3C2E-4715-8B58-563C3A730B57}" srcOrd="5" destOrd="0" parTransId="{67C27B6F-2D1E-48EE-B64C-890D3AFDB432}" sibTransId="{7A7C4411-64ED-4DA2-90C7-3B6A0774DB12}"/>
    <dgm:cxn modelId="{BF995E01-B02C-40C8-8AD2-7A9D75A9E9E8}" srcId="{3CA41320-188E-44BD-B64F-3871C54212DF}" destId="{7844CD47-CA0E-4FFC-90DD-BAA7DB3959B5}" srcOrd="1" destOrd="0" parTransId="{760D0D52-5DFC-4CED-8E82-0C64B53E39DA}" sibTransId="{767441FA-C26D-4F50-B5E8-71E03B8F7008}"/>
    <dgm:cxn modelId="{47921ECA-262D-4BEB-80B3-56E9D6859414}" type="presOf" srcId="{BE816207-BE30-4EB4-8142-89C668065552}" destId="{1F4FAD70-59FE-4104-91AA-1E4F56413EDC}" srcOrd="0" destOrd="5" presId="urn:microsoft.com/office/officeart/2005/8/layout/default#4"/>
    <dgm:cxn modelId="{5E28A567-721D-4C54-B1DA-690BBC758854}" type="presOf" srcId="{2498B14C-2E35-4517-B665-BE3C80CF9253}" destId="{1A27A336-CD20-4D73-988D-F2717BF10A83}" srcOrd="0" destOrd="2" presId="urn:microsoft.com/office/officeart/2005/8/layout/default#4"/>
    <dgm:cxn modelId="{8BB87023-1997-47ED-8595-2B416CDB399C}" type="presOf" srcId="{F4BC698F-4129-430D-92EC-DBBD9747C1F7}" destId="{1F4FAD70-59FE-4104-91AA-1E4F56413EDC}" srcOrd="0" destOrd="4" presId="urn:microsoft.com/office/officeart/2005/8/layout/default#4"/>
    <dgm:cxn modelId="{191DB8F4-DA3F-4BF5-842B-2910E4A03DB3}" srcId="{3CA41320-188E-44BD-B64F-3871C54212DF}" destId="{906C6D69-BB47-463D-8338-F1BE93C4B192}" srcOrd="6" destOrd="0" parTransId="{D931B85D-92E8-4A8B-AD49-C187865EDC32}" sibTransId="{F1B45B89-32CA-4BCC-AA0F-0CE88E72DE1D}"/>
    <dgm:cxn modelId="{C37E3F4E-4EED-477D-905E-7285C561C003}" type="presOf" srcId="{D0A8714E-9BE0-40D5-9A91-E41EAB1046F6}" destId="{6F1CDEF2-B182-4471-943F-EA217EC56928}" srcOrd="0" destOrd="0" presId="urn:microsoft.com/office/officeart/2005/8/layout/default#4"/>
    <dgm:cxn modelId="{2FABA333-A2A9-43D0-AA47-7C50F019EF30}" type="presOf" srcId="{2BAA15C2-C3B7-4FA3-84FE-5838A6B71DB5}" destId="{6F1CDEF2-B182-4471-943F-EA217EC56928}" srcOrd="0" destOrd="4" presId="urn:microsoft.com/office/officeart/2005/8/layout/default#4"/>
    <dgm:cxn modelId="{24EE8F21-DDD6-44CB-8182-E98CB2470D9E}" srcId="{3CA41320-188E-44BD-B64F-3871C54212DF}" destId="{D0FE900C-D15A-4381-BCB3-C486BE4F4434}" srcOrd="2" destOrd="0" parTransId="{C0F2A02D-F62A-4E49-B7A6-40D5E7E3E3E4}" sibTransId="{1144D87C-0342-4CC6-AB58-25F0FD486437}"/>
    <dgm:cxn modelId="{E671B0F9-4F6A-44A1-A1EC-4E63872EC576}" srcId="{BBD810FE-B758-4927-937C-FBF93E676328}" destId="{D9FFAF7E-39FE-4CFF-8D75-A93A2113139B}" srcOrd="1" destOrd="0" parTransId="{AE077E5A-4BEC-43DD-B956-0E6205E61D12}" sibTransId="{3B296F08-7E55-4D05-825F-A9656789E642}"/>
    <dgm:cxn modelId="{9CD4824C-2BE6-4886-B412-67A4F4F8A913}" srcId="{3CA41320-188E-44BD-B64F-3871C54212DF}" destId="{BBD810FE-B758-4927-937C-FBF93E676328}" srcOrd="3" destOrd="0" parTransId="{4CA4391B-0AAF-484C-8AD8-4B0E0F4FBCF7}" sibTransId="{20A2492F-F9AD-4D51-8B21-23A41B53602C}"/>
    <dgm:cxn modelId="{0C23DC42-DB79-435F-BAAB-70184DB3AF67}" type="presOf" srcId="{3CA41320-188E-44BD-B64F-3871C54212DF}" destId="{E5AD0E76-7C0B-40D3-8204-242052DB9BAB}" srcOrd="0" destOrd="0" presId="urn:microsoft.com/office/officeart/2005/8/layout/default#4"/>
    <dgm:cxn modelId="{68C62A30-34A8-409F-BF52-E3B2A3431290}" type="presOf" srcId="{1203337B-1C78-4D5B-BD38-EF27421CB551}" destId="{BC175B04-B534-4023-AD41-92E510CF7DD0}" srcOrd="0" destOrd="3" presId="urn:microsoft.com/office/officeart/2005/8/layout/default#4"/>
    <dgm:cxn modelId="{DAD69AC5-9CF7-4FF2-8C83-35E36A4BC12A}" srcId="{B97E3087-7547-4B98-91A3-D7AE8466E309}" destId="{72543472-D06A-413E-8132-B963A5EBFA2F}" srcOrd="0" destOrd="0" parTransId="{66A0E40F-FAEF-4440-8A0A-EAA7709FFD45}" sibTransId="{1A7B79CB-3F45-47C2-942D-3702A0CDB1DF}"/>
    <dgm:cxn modelId="{FF09FB7E-50D4-45E2-8C17-73633B026C0E}" srcId="{B97E3087-7547-4B98-91A3-D7AE8466E309}" destId="{BA86CB11-B7A5-4EA0-9AA0-3DE89AE7F915}" srcOrd="1" destOrd="0" parTransId="{1690235E-09A5-458E-966D-D2FB22CE7B10}" sibTransId="{F802853B-918C-42FF-8BC8-3E6F684C02DD}"/>
    <dgm:cxn modelId="{E4A84030-8FFB-4DFF-A24E-393C3FA7D5CF}" type="presOf" srcId="{27208B72-71D1-46D5-AC94-56478DCF3FF6}" destId="{BC175B04-B534-4023-AD41-92E510CF7DD0}" srcOrd="0" destOrd="1" presId="urn:microsoft.com/office/officeart/2005/8/layout/default#4"/>
    <dgm:cxn modelId="{713D9A2C-DF00-4555-8511-1479E8414998}" type="presOf" srcId="{463C8F9A-8CC5-4C4D-AAC7-B3A2CD513FEB}" destId="{1F4FAD70-59FE-4104-91AA-1E4F56413EDC}" srcOrd="0" destOrd="3" presId="urn:microsoft.com/office/officeart/2005/8/layout/default#4"/>
    <dgm:cxn modelId="{E76E619D-65C0-4B44-977D-D80CD178F99A}" srcId="{E15E55E9-ACB9-4671-8CBE-5DC8EC18CB82}" destId="{1203337B-1C78-4D5B-BD38-EF27421CB551}" srcOrd="2" destOrd="0" parTransId="{8A4EBDC1-FE21-45E6-82FF-9060352AA9B2}" sibTransId="{54B90902-6DBC-4D0D-B19D-87CDADF5DD45}"/>
    <dgm:cxn modelId="{275B4B46-2D90-4CFE-861D-BA4C6701A971}" type="presParOf" srcId="{E5AD0E76-7C0B-40D3-8204-242052DB9BAB}" destId="{13F5CB44-1C41-4FC9-A0BA-D7EDDAFE7B96}" srcOrd="0" destOrd="0" presId="urn:microsoft.com/office/officeart/2005/8/layout/default#4"/>
    <dgm:cxn modelId="{ABE3BF98-A0EA-42EE-B42D-6718F6DF6A65}" type="presParOf" srcId="{E5AD0E76-7C0B-40D3-8204-242052DB9BAB}" destId="{EAAC50B8-29B7-48A3-A6B4-5485101FB283}" srcOrd="1" destOrd="0" presId="urn:microsoft.com/office/officeart/2005/8/layout/default#4"/>
    <dgm:cxn modelId="{18452568-D9F1-4E45-BC20-29EA77426139}" type="presParOf" srcId="{E5AD0E76-7C0B-40D3-8204-242052DB9BAB}" destId="{C45F4E76-0F73-44B6-B1D0-3FDFA1DA78EA}" srcOrd="2" destOrd="0" presId="urn:microsoft.com/office/officeart/2005/8/layout/default#4"/>
    <dgm:cxn modelId="{B50216A7-0C64-4630-841C-1419945B0CA2}" type="presParOf" srcId="{E5AD0E76-7C0B-40D3-8204-242052DB9BAB}" destId="{C1AA4A95-65E1-4D96-B3DC-653A575B3B39}" srcOrd="3" destOrd="0" presId="urn:microsoft.com/office/officeart/2005/8/layout/default#4"/>
    <dgm:cxn modelId="{1BDA7BA1-455B-4C66-AA37-815130D8356C}" type="presParOf" srcId="{E5AD0E76-7C0B-40D3-8204-242052DB9BAB}" destId="{1A27A336-CD20-4D73-988D-F2717BF10A83}" srcOrd="4" destOrd="0" presId="urn:microsoft.com/office/officeart/2005/8/layout/default#4"/>
    <dgm:cxn modelId="{BDD5110F-1C30-406C-9543-301B8A3A2522}" type="presParOf" srcId="{E5AD0E76-7C0B-40D3-8204-242052DB9BAB}" destId="{39CBBBB2-C3C5-4038-8DAC-C60532F89FA1}" srcOrd="5" destOrd="0" presId="urn:microsoft.com/office/officeart/2005/8/layout/default#4"/>
    <dgm:cxn modelId="{9159577F-176A-4FD1-97CF-DBDE575FD65C}" type="presParOf" srcId="{E5AD0E76-7C0B-40D3-8204-242052DB9BAB}" destId="{1F4FAD70-59FE-4104-91AA-1E4F56413EDC}" srcOrd="6" destOrd="0" presId="urn:microsoft.com/office/officeart/2005/8/layout/default#4"/>
    <dgm:cxn modelId="{5F050D03-F3FC-4CAE-B8EA-A730C70D84AF}" type="presParOf" srcId="{E5AD0E76-7C0B-40D3-8204-242052DB9BAB}" destId="{0D9932C9-8035-4B2F-B4DB-5E78FA6A75B5}" srcOrd="7" destOrd="0" presId="urn:microsoft.com/office/officeart/2005/8/layout/default#4"/>
    <dgm:cxn modelId="{F20F3EDD-403D-4D05-B582-96D9A4C22265}" type="presParOf" srcId="{E5AD0E76-7C0B-40D3-8204-242052DB9BAB}" destId="{BC175B04-B534-4023-AD41-92E510CF7DD0}" srcOrd="8" destOrd="0" presId="urn:microsoft.com/office/officeart/2005/8/layout/default#4"/>
    <dgm:cxn modelId="{DBFDA301-4978-403D-9A1E-ED56E7EEED01}" type="presParOf" srcId="{E5AD0E76-7C0B-40D3-8204-242052DB9BAB}" destId="{81501799-E140-4BE2-AD13-0FA32C96836D}" srcOrd="9" destOrd="0" presId="urn:microsoft.com/office/officeart/2005/8/layout/default#4"/>
    <dgm:cxn modelId="{E4E968DC-A84E-4BB9-8F3B-2CF60592A294}" type="presParOf" srcId="{E5AD0E76-7C0B-40D3-8204-242052DB9BAB}" destId="{2D5587DF-9B28-4B7F-A88E-E7D9D82CE303}" srcOrd="10" destOrd="0" presId="urn:microsoft.com/office/officeart/2005/8/layout/default#4"/>
    <dgm:cxn modelId="{FA2186D6-660E-417E-9008-85498B47B4AE}" type="presParOf" srcId="{E5AD0E76-7C0B-40D3-8204-242052DB9BAB}" destId="{1D6A3FC3-B3E4-400F-922D-8047AAF939AF}" srcOrd="11" destOrd="0" presId="urn:microsoft.com/office/officeart/2005/8/layout/default#4"/>
    <dgm:cxn modelId="{3E39407A-B62F-4310-AD4C-6EA47A032E18}" type="presParOf" srcId="{E5AD0E76-7C0B-40D3-8204-242052DB9BAB}" destId="{5D9CBAF9-51EE-4BED-8D04-57D9916A2C10}" srcOrd="12" destOrd="0" presId="urn:microsoft.com/office/officeart/2005/8/layout/default#4"/>
    <dgm:cxn modelId="{452997BC-6A86-4B30-AAFD-1E95F721148A}" type="presParOf" srcId="{E5AD0E76-7C0B-40D3-8204-242052DB9BAB}" destId="{56692C7D-CFDA-4F40-890B-7B0932B6AB4C}" srcOrd="13" destOrd="0" presId="urn:microsoft.com/office/officeart/2005/8/layout/default#4"/>
    <dgm:cxn modelId="{0B010627-23F5-4714-B174-BE3D84B25F72}" type="presParOf" srcId="{E5AD0E76-7C0B-40D3-8204-242052DB9BAB}" destId="{7B57A82A-BC3D-47AA-9A54-314D679EE33E}" srcOrd="14" destOrd="0" presId="urn:microsoft.com/office/officeart/2005/8/layout/default#4"/>
    <dgm:cxn modelId="{78D60D56-9877-41EB-9E0E-1C2EAEE70390}" type="presParOf" srcId="{E5AD0E76-7C0B-40D3-8204-242052DB9BAB}" destId="{D50B783B-5368-4A10-A5CA-FF15C08869D2}" srcOrd="15" destOrd="0" presId="urn:microsoft.com/office/officeart/2005/8/layout/default#4"/>
    <dgm:cxn modelId="{A9CF18EC-4637-4BAA-AEA9-F4096E182891}" type="presParOf" srcId="{E5AD0E76-7C0B-40D3-8204-242052DB9BAB}" destId="{6F1CDEF2-B182-4471-943F-EA217EC56928}" srcOrd="16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5E7F4-CBBD-AB41-83C8-B87BF04BD3B1}">
      <dsp:nvSpPr>
        <dsp:cNvPr id="0" name=""/>
        <dsp:cNvSpPr/>
      </dsp:nvSpPr>
      <dsp:spPr>
        <a:xfrm>
          <a:off x="975" y="190910"/>
          <a:ext cx="3805207" cy="22831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Compulsory Content</a:t>
          </a:r>
          <a:endParaRPr lang="en-GB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 smtClean="0"/>
            <a:t>Analysis of data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 smtClean="0"/>
            <a:t>Maths for personal finance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 smtClean="0"/>
            <a:t>Estimation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 smtClean="0"/>
            <a:t>Critical analysis of given data*</a:t>
          </a:r>
          <a:endParaRPr lang="en-GB" sz="2100" kern="1200" dirty="0"/>
        </a:p>
      </dsp:txBody>
      <dsp:txXfrm>
        <a:off x="975" y="190910"/>
        <a:ext cx="3805207" cy="2283124"/>
      </dsp:txXfrm>
    </dsp:sp>
    <dsp:sp modelId="{4F948DC2-00F3-FB4F-88C5-A1926D852AA2}">
      <dsp:nvSpPr>
        <dsp:cNvPr id="0" name=""/>
        <dsp:cNvSpPr/>
      </dsp:nvSpPr>
      <dsp:spPr>
        <a:xfrm>
          <a:off x="4186704" y="190910"/>
          <a:ext cx="3805207" cy="22831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2A Statistical techniques</a:t>
          </a:r>
          <a:endParaRPr lang="en-GB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 smtClean="0"/>
            <a:t>The normal distribution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 smtClean="0"/>
            <a:t>Correlation and regression</a:t>
          </a:r>
          <a:endParaRPr lang="en-GB" sz="2100" kern="1200" dirty="0"/>
        </a:p>
      </dsp:txBody>
      <dsp:txXfrm>
        <a:off x="4186704" y="190910"/>
        <a:ext cx="3805207" cy="2283124"/>
      </dsp:txXfrm>
    </dsp:sp>
    <dsp:sp modelId="{423273F3-D91A-A040-A2DB-DF677FC3E222}">
      <dsp:nvSpPr>
        <dsp:cNvPr id="0" name=""/>
        <dsp:cNvSpPr/>
      </dsp:nvSpPr>
      <dsp:spPr>
        <a:xfrm>
          <a:off x="975" y="2854556"/>
          <a:ext cx="3805207" cy="22831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2B Critical path &amp; risk analysis</a:t>
          </a:r>
          <a:endParaRPr lang="en-GB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 smtClean="0"/>
            <a:t>Critical path analysis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 smtClean="0"/>
            <a:t>Expectation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 smtClean="0"/>
            <a:t>Cost benefit analysis</a:t>
          </a:r>
          <a:endParaRPr lang="en-GB" sz="2100" kern="1200" dirty="0"/>
        </a:p>
      </dsp:txBody>
      <dsp:txXfrm>
        <a:off x="975" y="2854556"/>
        <a:ext cx="3805207" cy="2283124"/>
      </dsp:txXfrm>
    </dsp:sp>
    <dsp:sp modelId="{AA86A695-217A-484C-AF6C-168AC708B1C4}">
      <dsp:nvSpPr>
        <dsp:cNvPr id="0" name=""/>
        <dsp:cNvSpPr/>
      </dsp:nvSpPr>
      <dsp:spPr>
        <a:xfrm>
          <a:off x="4186704" y="2854556"/>
          <a:ext cx="3805207" cy="22831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2C Graphical techniques</a:t>
          </a:r>
          <a:endParaRPr lang="en-GB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 smtClean="0"/>
            <a:t>Graphical methods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 smtClean="0"/>
            <a:t>Rates of change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 smtClean="0"/>
            <a:t>Exponential functions</a:t>
          </a:r>
          <a:endParaRPr lang="en-GB" sz="2100" kern="1200" dirty="0"/>
        </a:p>
      </dsp:txBody>
      <dsp:txXfrm>
        <a:off x="4186704" y="2854556"/>
        <a:ext cx="3805207" cy="22831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5CB44-1C41-4FC9-A0BA-D7EDDAFE7B96}">
      <dsp:nvSpPr>
        <dsp:cNvPr id="0" name=""/>
        <dsp:cNvSpPr/>
      </dsp:nvSpPr>
      <dsp:spPr>
        <a:xfrm>
          <a:off x="2483769" y="205123"/>
          <a:ext cx="4182300" cy="310724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tx1"/>
              </a:solidFill>
            </a:rPr>
            <a:t>Pure Maths</a:t>
          </a:r>
          <a:endParaRPr lang="en-GB" sz="20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smtClean="0">
              <a:solidFill>
                <a:schemeClr val="tx1"/>
              </a:solidFill>
            </a:rPr>
            <a:t>Proof</a:t>
          </a:r>
          <a:endParaRPr lang="en-GB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smtClean="0">
              <a:solidFill>
                <a:schemeClr val="tx1"/>
              </a:solidFill>
            </a:rPr>
            <a:t>Algebra &amp; functions</a:t>
          </a:r>
          <a:endParaRPr lang="en-GB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smtClean="0">
              <a:solidFill>
                <a:schemeClr val="tx1"/>
              </a:solidFill>
            </a:rPr>
            <a:t>Coordinate geometry</a:t>
          </a:r>
          <a:endParaRPr lang="en-GB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smtClean="0">
              <a:solidFill>
                <a:schemeClr val="tx1"/>
              </a:solidFill>
            </a:rPr>
            <a:t>Sequences and series</a:t>
          </a:r>
          <a:endParaRPr lang="en-GB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smtClean="0">
              <a:solidFill>
                <a:schemeClr val="tx1"/>
              </a:solidFill>
            </a:rPr>
            <a:t>Trigonometry</a:t>
          </a:r>
          <a:endParaRPr lang="en-GB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smtClean="0">
              <a:solidFill>
                <a:schemeClr val="tx1"/>
              </a:solidFill>
            </a:rPr>
            <a:t>Exponentials &amp; logarithms</a:t>
          </a:r>
          <a:endParaRPr lang="en-GB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smtClean="0">
              <a:solidFill>
                <a:schemeClr val="tx1"/>
              </a:solidFill>
            </a:rPr>
            <a:t>Differentiation</a:t>
          </a:r>
          <a:endParaRPr lang="en-GB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smtClean="0">
              <a:solidFill>
                <a:schemeClr val="tx1"/>
              </a:solidFill>
            </a:rPr>
            <a:t>Integration</a:t>
          </a:r>
          <a:endParaRPr lang="en-GB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smtClean="0">
              <a:solidFill>
                <a:schemeClr val="tx1"/>
              </a:solidFill>
            </a:rPr>
            <a:t>Vectors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2483769" y="205123"/>
        <a:ext cx="4182300" cy="3107240"/>
      </dsp:txXfrm>
    </dsp:sp>
    <dsp:sp modelId="{1F4FAD70-59FE-4104-91AA-1E4F56413EDC}">
      <dsp:nvSpPr>
        <dsp:cNvPr id="0" name=""/>
        <dsp:cNvSpPr/>
      </dsp:nvSpPr>
      <dsp:spPr>
        <a:xfrm>
          <a:off x="4602675" y="3744416"/>
          <a:ext cx="4182300" cy="182492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tx1"/>
              </a:solidFill>
            </a:rPr>
            <a:t>Statistics</a:t>
          </a:r>
          <a:endParaRPr lang="en-GB" sz="20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kern="1200" dirty="0" smtClean="0">
              <a:solidFill>
                <a:schemeClr val="tx1"/>
              </a:solidFill>
            </a:rPr>
            <a:t>Statistical sampling</a:t>
          </a:r>
          <a:endParaRPr lang="en-GB" sz="1600" b="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kern="1200" dirty="0" smtClean="0">
              <a:solidFill>
                <a:schemeClr val="tx1"/>
              </a:solidFill>
            </a:rPr>
            <a:t>Data presentation &amp; interpretation</a:t>
          </a:r>
          <a:endParaRPr lang="en-GB" sz="1600" b="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kern="1200" dirty="0" smtClean="0">
              <a:solidFill>
                <a:schemeClr val="tx1"/>
              </a:solidFill>
            </a:rPr>
            <a:t>Probability</a:t>
          </a:r>
          <a:endParaRPr lang="en-GB" sz="1600" b="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kern="1200" dirty="0" smtClean="0">
              <a:solidFill>
                <a:schemeClr val="tx1"/>
              </a:solidFill>
            </a:rPr>
            <a:t>Statistical distributions</a:t>
          </a:r>
          <a:endParaRPr lang="en-GB" sz="1600" b="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kern="1200" dirty="0" smtClean="0">
              <a:solidFill>
                <a:schemeClr val="tx1"/>
              </a:solidFill>
            </a:rPr>
            <a:t>Hypothesis testing</a:t>
          </a:r>
          <a:endParaRPr lang="en-GB" sz="1600" b="0" kern="1200" dirty="0">
            <a:solidFill>
              <a:schemeClr val="tx1"/>
            </a:solidFill>
          </a:endParaRPr>
        </a:p>
      </dsp:txBody>
      <dsp:txXfrm>
        <a:off x="4602675" y="3744416"/>
        <a:ext cx="4182300" cy="1824921"/>
      </dsp:txXfrm>
    </dsp:sp>
    <dsp:sp modelId="{2D5587DF-9B28-4B7F-A88E-E7D9D82CE303}">
      <dsp:nvSpPr>
        <dsp:cNvPr id="0" name=""/>
        <dsp:cNvSpPr/>
      </dsp:nvSpPr>
      <dsp:spPr>
        <a:xfrm>
          <a:off x="0" y="3730594"/>
          <a:ext cx="4182300" cy="182492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tx1"/>
              </a:solidFill>
            </a:rPr>
            <a:t>Mechanics</a:t>
          </a:r>
          <a:endParaRPr lang="en-GB" sz="20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kern="1200" dirty="0" smtClean="0">
              <a:solidFill>
                <a:schemeClr val="tx1"/>
              </a:solidFill>
            </a:rPr>
            <a:t>Quantities and units in mechanics</a:t>
          </a:r>
          <a:endParaRPr lang="en-GB" sz="1600" b="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kern="1200" dirty="0" smtClean="0">
              <a:solidFill>
                <a:schemeClr val="tx1"/>
              </a:solidFill>
            </a:rPr>
            <a:t>Kinematics</a:t>
          </a:r>
          <a:endParaRPr lang="en-GB" sz="1600" b="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kern="1200" dirty="0" smtClean="0">
              <a:solidFill>
                <a:schemeClr val="tx1"/>
              </a:solidFill>
            </a:rPr>
            <a:t>Forces &amp; Newton’s Laws</a:t>
          </a:r>
          <a:endParaRPr lang="en-GB" sz="1600" b="0" kern="1200" dirty="0">
            <a:solidFill>
              <a:schemeClr val="tx1"/>
            </a:solidFill>
          </a:endParaRPr>
        </a:p>
      </dsp:txBody>
      <dsp:txXfrm>
        <a:off x="0" y="3730594"/>
        <a:ext cx="4182300" cy="18249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5CB44-1C41-4FC9-A0BA-D7EDDAFE7B96}">
      <dsp:nvSpPr>
        <dsp:cNvPr id="0" name=""/>
        <dsp:cNvSpPr/>
      </dsp:nvSpPr>
      <dsp:spPr>
        <a:xfrm>
          <a:off x="2483769" y="205123"/>
          <a:ext cx="4182300" cy="310724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tx1"/>
              </a:solidFill>
            </a:rPr>
            <a:t>Pure Maths</a:t>
          </a:r>
          <a:endParaRPr lang="en-GB" sz="20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smtClean="0">
              <a:solidFill>
                <a:schemeClr val="tx1"/>
              </a:solidFill>
            </a:rPr>
            <a:t>Proof</a:t>
          </a:r>
          <a:endParaRPr lang="en-GB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smtClean="0">
              <a:solidFill>
                <a:schemeClr val="tx1"/>
              </a:solidFill>
            </a:rPr>
            <a:t>Algebra &amp; functions</a:t>
          </a:r>
          <a:endParaRPr lang="en-GB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smtClean="0">
              <a:solidFill>
                <a:schemeClr val="tx1"/>
              </a:solidFill>
            </a:rPr>
            <a:t>Coordinate geometry</a:t>
          </a:r>
          <a:endParaRPr lang="en-GB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smtClean="0">
              <a:solidFill>
                <a:schemeClr val="tx1"/>
              </a:solidFill>
            </a:rPr>
            <a:t>Sequences and series</a:t>
          </a:r>
          <a:endParaRPr lang="en-GB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smtClean="0">
              <a:solidFill>
                <a:schemeClr val="tx1"/>
              </a:solidFill>
            </a:rPr>
            <a:t>Trigonometry</a:t>
          </a:r>
          <a:endParaRPr lang="en-GB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smtClean="0">
              <a:solidFill>
                <a:schemeClr val="tx1"/>
              </a:solidFill>
            </a:rPr>
            <a:t>Exponentials &amp; logarithms</a:t>
          </a:r>
          <a:endParaRPr lang="en-GB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smtClean="0">
              <a:solidFill>
                <a:schemeClr val="tx1"/>
              </a:solidFill>
            </a:rPr>
            <a:t>Differentiation</a:t>
          </a:r>
          <a:endParaRPr lang="en-GB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smtClean="0">
              <a:solidFill>
                <a:schemeClr val="tx1"/>
              </a:solidFill>
            </a:rPr>
            <a:t>Integration</a:t>
          </a:r>
          <a:endParaRPr lang="en-GB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smtClean="0">
              <a:solidFill>
                <a:schemeClr val="tx1"/>
              </a:solidFill>
            </a:rPr>
            <a:t>Vectors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2483769" y="205123"/>
        <a:ext cx="4182300" cy="3107240"/>
      </dsp:txXfrm>
    </dsp:sp>
    <dsp:sp modelId="{1F4FAD70-59FE-4104-91AA-1E4F56413EDC}">
      <dsp:nvSpPr>
        <dsp:cNvPr id="0" name=""/>
        <dsp:cNvSpPr/>
      </dsp:nvSpPr>
      <dsp:spPr>
        <a:xfrm>
          <a:off x="4602675" y="3744416"/>
          <a:ext cx="4182300" cy="182492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tx1"/>
              </a:solidFill>
            </a:rPr>
            <a:t>Statistics</a:t>
          </a:r>
          <a:endParaRPr lang="en-GB" sz="20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kern="1200" dirty="0" smtClean="0">
              <a:solidFill>
                <a:schemeClr val="tx1"/>
              </a:solidFill>
            </a:rPr>
            <a:t>Statistical sampling</a:t>
          </a:r>
          <a:endParaRPr lang="en-GB" sz="1600" b="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kern="1200" dirty="0" smtClean="0">
              <a:solidFill>
                <a:schemeClr val="tx1"/>
              </a:solidFill>
            </a:rPr>
            <a:t>Data presentation &amp; interpretation</a:t>
          </a:r>
          <a:endParaRPr lang="en-GB" sz="1600" b="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kern="1200" dirty="0" smtClean="0">
              <a:solidFill>
                <a:schemeClr val="tx1"/>
              </a:solidFill>
            </a:rPr>
            <a:t>Probability</a:t>
          </a:r>
          <a:endParaRPr lang="en-GB" sz="1600" b="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kern="1200" dirty="0" smtClean="0">
              <a:solidFill>
                <a:schemeClr val="tx1"/>
              </a:solidFill>
            </a:rPr>
            <a:t>Statistical distributions</a:t>
          </a:r>
          <a:endParaRPr lang="en-GB" sz="1600" b="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kern="1200" dirty="0" smtClean="0">
              <a:solidFill>
                <a:schemeClr val="tx1"/>
              </a:solidFill>
            </a:rPr>
            <a:t>Hypothesis testing</a:t>
          </a:r>
          <a:endParaRPr lang="en-GB" sz="1600" b="0" kern="1200" dirty="0">
            <a:solidFill>
              <a:schemeClr val="tx1"/>
            </a:solidFill>
          </a:endParaRPr>
        </a:p>
      </dsp:txBody>
      <dsp:txXfrm>
        <a:off x="4602675" y="3744416"/>
        <a:ext cx="4182300" cy="1824921"/>
      </dsp:txXfrm>
    </dsp:sp>
    <dsp:sp modelId="{2D5587DF-9B28-4B7F-A88E-E7D9D82CE303}">
      <dsp:nvSpPr>
        <dsp:cNvPr id="0" name=""/>
        <dsp:cNvSpPr/>
      </dsp:nvSpPr>
      <dsp:spPr>
        <a:xfrm>
          <a:off x="0" y="3730594"/>
          <a:ext cx="4182300" cy="182492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tx1"/>
              </a:solidFill>
            </a:rPr>
            <a:t>Mechanics</a:t>
          </a:r>
          <a:endParaRPr lang="en-GB" sz="20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kern="1200" dirty="0" smtClean="0">
              <a:solidFill>
                <a:schemeClr val="tx1"/>
              </a:solidFill>
            </a:rPr>
            <a:t>Quantities and units in mechanics</a:t>
          </a:r>
          <a:endParaRPr lang="en-GB" sz="1600" b="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kern="1200" dirty="0" smtClean="0">
              <a:solidFill>
                <a:schemeClr val="tx1"/>
              </a:solidFill>
            </a:rPr>
            <a:t>Kinematics</a:t>
          </a:r>
          <a:endParaRPr lang="en-GB" sz="1600" b="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kern="1200" dirty="0" smtClean="0">
              <a:solidFill>
                <a:schemeClr val="tx1"/>
              </a:solidFill>
            </a:rPr>
            <a:t>Forces &amp; Newton’s Laws</a:t>
          </a:r>
          <a:endParaRPr lang="en-GB" sz="1600" b="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kern="1200" dirty="0" smtClean="0">
              <a:solidFill>
                <a:schemeClr val="tx1"/>
              </a:solidFill>
            </a:rPr>
            <a:t>Moments</a:t>
          </a:r>
          <a:endParaRPr lang="en-GB" sz="1600" b="0" kern="1200" dirty="0">
            <a:solidFill>
              <a:schemeClr val="tx1"/>
            </a:solidFill>
          </a:endParaRPr>
        </a:p>
      </dsp:txBody>
      <dsp:txXfrm>
        <a:off x="0" y="3730594"/>
        <a:ext cx="4182300" cy="18249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5CB44-1C41-4FC9-A0BA-D7EDDAFE7B96}">
      <dsp:nvSpPr>
        <dsp:cNvPr id="0" name=""/>
        <dsp:cNvSpPr/>
      </dsp:nvSpPr>
      <dsp:spPr>
        <a:xfrm>
          <a:off x="0" y="135015"/>
          <a:ext cx="2745304" cy="1647182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1"/>
              </a:solidFill>
            </a:rPr>
            <a:t>Core Pure Maths</a:t>
          </a:r>
          <a:endParaRPr lang="en-GB" sz="16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 smtClean="0">
              <a:solidFill>
                <a:schemeClr val="tx1"/>
              </a:solidFill>
            </a:rPr>
            <a:t>Proof</a:t>
          </a:r>
          <a:endParaRPr lang="en-GB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 smtClean="0">
              <a:solidFill>
                <a:schemeClr val="tx1"/>
              </a:solidFill>
            </a:rPr>
            <a:t>Complex numbers</a:t>
          </a:r>
          <a:endParaRPr lang="en-GB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 smtClean="0">
              <a:solidFill>
                <a:schemeClr val="tx1"/>
              </a:solidFill>
            </a:rPr>
            <a:t>Matrices</a:t>
          </a:r>
          <a:endParaRPr lang="en-GB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 smtClean="0">
              <a:solidFill>
                <a:schemeClr val="tx1"/>
              </a:solidFill>
            </a:rPr>
            <a:t>Further algebra &amp; functions</a:t>
          </a:r>
          <a:endParaRPr lang="en-GB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 smtClean="0">
              <a:solidFill>
                <a:schemeClr val="tx1"/>
              </a:solidFill>
            </a:rPr>
            <a:t>Further calculus</a:t>
          </a:r>
          <a:endParaRPr lang="en-GB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 smtClean="0">
              <a:solidFill>
                <a:schemeClr val="tx1"/>
              </a:solidFill>
            </a:rPr>
            <a:t>Further vectors</a:t>
          </a:r>
          <a:endParaRPr lang="en-GB" sz="1200" kern="1200" dirty="0">
            <a:solidFill>
              <a:schemeClr val="tx1"/>
            </a:solidFill>
          </a:endParaRPr>
        </a:p>
      </dsp:txBody>
      <dsp:txXfrm>
        <a:off x="0" y="135015"/>
        <a:ext cx="2745304" cy="1647182"/>
      </dsp:txXfrm>
    </dsp:sp>
    <dsp:sp modelId="{C45F4E76-0F73-44B6-B1D0-3FDFA1DA78EA}">
      <dsp:nvSpPr>
        <dsp:cNvPr id="0" name=""/>
        <dsp:cNvSpPr/>
      </dsp:nvSpPr>
      <dsp:spPr>
        <a:xfrm>
          <a:off x="3019835" y="135015"/>
          <a:ext cx="2745304" cy="1647182"/>
        </a:xfrm>
        <a:prstGeom prst="rect">
          <a:avLst/>
        </a:prstGeom>
        <a:solidFill>
          <a:srgbClr val="92D050"/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1"/>
              </a:solidFill>
            </a:rPr>
            <a:t>Further Pure Mathematics 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 smtClean="0">
              <a:solidFill>
                <a:schemeClr val="tx1"/>
              </a:solidFill>
            </a:rPr>
            <a:t>Further trigonometry</a:t>
          </a:r>
          <a:endParaRPr lang="en-GB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 smtClean="0">
              <a:solidFill>
                <a:schemeClr val="tx1"/>
              </a:solidFill>
            </a:rPr>
            <a:t>Conic sections</a:t>
          </a:r>
          <a:endParaRPr lang="en-GB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 smtClean="0">
              <a:solidFill>
                <a:schemeClr val="tx1"/>
              </a:solidFill>
            </a:rPr>
            <a:t>Further vectors</a:t>
          </a:r>
          <a:endParaRPr lang="en-GB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 smtClean="0">
              <a:solidFill>
                <a:schemeClr val="tx1"/>
              </a:solidFill>
            </a:rPr>
            <a:t>Numerical methods</a:t>
          </a:r>
          <a:endParaRPr lang="en-GB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 smtClean="0">
              <a:solidFill>
                <a:schemeClr val="tx1"/>
              </a:solidFill>
            </a:rPr>
            <a:t>Inequalities</a:t>
          </a:r>
          <a:endParaRPr lang="en-GB" sz="1200" kern="1200" dirty="0">
            <a:solidFill>
              <a:schemeClr val="tx1"/>
            </a:solidFill>
          </a:endParaRPr>
        </a:p>
      </dsp:txBody>
      <dsp:txXfrm>
        <a:off x="3019835" y="135015"/>
        <a:ext cx="2745304" cy="1647182"/>
      </dsp:txXfrm>
    </dsp:sp>
    <dsp:sp modelId="{1A27A336-CD20-4D73-988D-F2717BF10A83}">
      <dsp:nvSpPr>
        <dsp:cNvPr id="0" name=""/>
        <dsp:cNvSpPr/>
      </dsp:nvSpPr>
      <dsp:spPr>
        <a:xfrm>
          <a:off x="6039670" y="135015"/>
          <a:ext cx="2745304" cy="1647182"/>
        </a:xfrm>
        <a:prstGeom prst="rect">
          <a:avLst/>
        </a:prstGeom>
        <a:solidFill>
          <a:srgbClr val="92D050"/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1"/>
              </a:solidFill>
            </a:rPr>
            <a:t>Further Pure Mathematics 2</a:t>
          </a:r>
          <a:endParaRPr lang="en-GB" sz="16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 smtClean="0">
              <a:solidFill>
                <a:schemeClr val="tx1"/>
              </a:solidFill>
            </a:rPr>
            <a:t>Group theory</a:t>
          </a:r>
          <a:endParaRPr lang="en-GB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 smtClean="0">
              <a:solidFill>
                <a:schemeClr val="tx1"/>
              </a:solidFill>
            </a:rPr>
            <a:t>Further matrices</a:t>
          </a:r>
          <a:endParaRPr lang="en-GB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 smtClean="0">
              <a:solidFill>
                <a:schemeClr val="tx1"/>
              </a:solidFill>
            </a:rPr>
            <a:t>Further complex numbers</a:t>
          </a:r>
          <a:endParaRPr lang="en-GB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 smtClean="0">
              <a:solidFill>
                <a:schemeClr val="tx1"/>
              </a:solidFill>
            </a:rPr>
            <a:t>Number theory</a:t>
          </a:r>
          <a:endParaRPr lang="en-GB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 smtClean="0">
              <a:solidFill>
                <a:schemeClr val="tx1"/>
              </a:solidFill>
            </a:rPr>
            <a:t>Further sequences and series</a:t>
          </a:r>
          <a:endParaRPr lang="en-GB" sz="1200" kern="1200" dirty="0">
            <a:solidFill>
              <a:schemeClr val="tx1"/>
            </a:solidFill>
          </a:endParaRPr>
        </a:p>
      </dsp:txBody>
      <dsp:txXfrm>
        <a:off x="6039670" y="135015"/>
        <a:ext cx="2745304" cy="1647182"/>
      </dsp:txXfrm>
    </dsp:sp>
    <dsp:sp modelId="{1F4FAD70-59FE-4104-91AA-1E4F56413EDC}">
      <dsp:nvSpPr>
        <dsp:cNvPr id="0" name=""/>
        <dsp:cNvSpPr/>
      </dsp:nvSpPr>
      <dsp:spPr>
        <a:xfrm>
          <a:off x="0" y="2056728"/>
          <a:ext cx="2745304" cy="164718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1"/>
              </a:solidFill>
            </a:rPr>
            <a:t>Further Statistics 1</a:t>
          </a:r>
          <a:endParaRPr lang="en-GB" sz="16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 smtClean="0">
              <a:solidFill>
                <a:schemeClr val="tx1"/>
              </a:solidFill>
            </a:rPr>
            <a:t>Discrete probability distributions</a:t>
          </a:r>
          <a:endParaRPr lang="en-GB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 smtClean="0">
              <a:solidFill>
                <a:schemeClr val="tx1"/>
              </a:solidFill>
            </a:rPr>
            <a:t>Chi squared tests</a:t>
          </a:r>
          <a:endParaRPr lang="en-GB" sz="1200" kern="1200" dirty="0">
            <a:solidFill>
              <a:schemeClr val="tx1"/>
            </a:solidFill>
          </a:endParaRPr>
        </a:p>
      </dsp:txBody>
      <dsp:txXfrm>
        <a:off x="0" y="2056728"/>
        <a:ext cx="2745304" cy="1647182"/>
      </dsp:txXfrm>
    </dsp:sp>
    <dsp:sp modelId="{BC175B04-B534-4023-AD41-92E510CF7DD0}">
      <dsp:nvSpPr>
        <dsp:cNvPr id="0" name=""/>
        <dsp:cNvSpPr/>
      </dsp:nvSpPr>
      <dsp:spPr>
        <a:xfrm>
          <a:off x="3019835" y="2056728"/>
          <a:ext cx="2745304" cy="164718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1"/>
              </a:solidFill>
            </a:rPr>
            <a:t>Further Statistics 2</a:t>
          </a:r>
          <a:endParaRPr lang="en-GB" sz="16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 smtClean="0">
              <a:solidFill>
                <a:schemeClr val="tx1"/>
              </a:solidFill>
            </a:rPr>
            <a:t>Linear regression</a:t>
          </a:r>
          <a:endParaRPr lang="en-GB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 smtClean="0">
              <a:solidFill>
                <a:schemeClr val="tx1"/>
              </a:solidFill>
            </a:rPr>
            <a:t>Continuous probability distributions</a:t>
          </a:r>
          <a:endParaRPr lang="en-GB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 smtClean="0">
              <a:solidFill>
                <a:schemeClr val="tx1"/>
              </a:solidFill>
            </a:rPr>
            <a:t>Correlation</a:t>
          </a:r>
          <a:endParaRPr lang="en-GB" sz="1200" kern="1200" dirty="0">
            <a:solidFill>
              <a:schemeClr val="tx1"/>
            </a:solidFill>
          </a:endParaRPr>
        </a:p>
      </dsp:txBody>
      <dsp:txXfrm>
        <a:off x="3019835" y="2056728"/>
        <a:ext cx="2745304" cy="1647182"/>
      </dsp:txXfrm>
    </dsp:sp>
    <dsp:sp modelId="{2D5587DF-9B28-4B7F-A88E-E7D9D82CE303}">
      <dsp:nvSpPr>
        <dsp:cNvPr id="0" name=""/>
        <dsp:cNvSpPr/>
      </dsp:nvSpPr>
      <dsp:spPr>
        <a:xfrm>
          <a:off x="6039670" y="2056728"/>
          <a:ext cx="2745304" cy="1647182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1"/>
              </a:solidFill>
            </a:rPr>
            <a:t>Further Mechanics 1</a:t>
          </a:r>
          <a:endParaRPr lang="en-GB" sz="16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 smtClean="0">
              <a:solidFill>
                <a:schemeClr val="tx1"/>
              </a:solidFill>
            </a:rPr>
            <a:t>Momentum &amp; impulse</a:t>
          </a:r>
          <a:endParaRPr lang="en-GB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 smtClean="0">
              <a:solidFill>
                <a:schemeClr val="tx1"/>
              </a:solidFill>
            </a:rPr>
            <a:t>Work, energy&amp; power</a:t>
          </a:r>
          <a:endParaRPr lang="en-GB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 smtClean="0">
              <a:solidFill>
                <a:schemeClr val="tx1"/>
              </a:solidFill>
            </a:rPr>
            <a:t>Collisions</a:t>
          </a:r>
          <a:endParaRPr lang="en-GB" sz="1200" kern="1200" dirty="0">
            <a:solidFill>
              <a:schemeClr val="tx1"/>
            </a:solidFill>
          </a:endParaRPr>
        </a:p>
      </dsp:txBody>
      <dsp:txXfrm>
        <a:off x="6039670" y="2056728"/>
        <a:ext cx="2745304" cy="1647182"/>
      </dsp:txXfrm>
    </dsp:sp>
    <dsp:sp modelId="{5D9CBAF9-51EE-4BED-8D04-57D9916A2C10}">
      <dsp:nvSpPr>
        <dsp:cNvPr id="0" name=""/>
        <dsp:cNvSpPr/>
      </dsp:nvSpPr>
      <dsp:spPr>
        <a:xfrm>
          <a:off x="0" y="3978442"/>
          <a:ext cx="2745304" cy="1647182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1"/>
              </a:solidFill>
            </a:rPr>
            <a:t>Further Mechanics 2</a:t>
          </a:r>
          <a:endParaRPr lang="en-GB" sz="16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 smtClean="0">
              <a:solidFill>
                <a:schemeClr val="tx1"/>
              </a:solidFill>
            </a:rPr>
            <a:t>Circular motion</a:t>
          </a:r>
          <a:endParaRPr lang="en-GB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 smtClean="0">
              <a:solidFill>
                <a:schemeClr val="tx1"/>
              </a:solidFill>
            </a:rPr>
            <a:t>Centres of mass</a:t>
          </a:r>
          <a:endParaRPr lang="en-GB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 smtClean="0">
              <a:solidFill>
                <a:schemeClr val="tx1"/>
              </a:solidFill>
            </a:rPr>
            <a:t>Further kinematics</a:t>
          </a:r>
          <a:endParaRPr lang="en-GB" sz="1200" kern="1200" dirty="0">
            <a:solidFill>
              <a:schemeClr val="tx1"/>
            </a:solidFill>
          </a:endParaRPr>
        </a:p>
      </dsp:txBody>
      <dsp:txXfrm>
        <a:off x="0" y="3978442"/>
        <a:ext cx="2745304" cy="1647182"/>
      </dsp:txXfrm>
    </dsp:sp>
    <dsp:sp modelId="{7B57A82A-BC3D-47AA-9A54-314D679EE33E}">
      <dsp:nvSpPr>
        <dsp:cNvPr id="0" name=""/>
        <dsp:cNvSpPr/>
      </dsp:nvSpPr>
      <dsp:spPr>
        <a:xfrm>
          <a:off x="3019835" y="3978442"/>
          <a:ext cx="2745304" cy="1647182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1"/>
              </a:solidFill>
            </a:rPr>
            <a:t>Decision Mathematics 1</a:t>
          </a:r>
          <a:endParaRPr lang="en-GB" sz="16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 smtClean="0">
              <a:solidFill>
                <a:schemeClr val="tx1"/>
              </a:solidFill>
            </a:rPr>
            <a:t>Algorithms</a:t>
          </a:r>
          <a:endParaRPr lang="en-GB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 smtClean="0">
              <a:solidFill>
                <a:schemeClr val="tx1"/>
              </a:solidFill>
            </a:rPr>
            <a:t>Graph theory</a:t>
          </a:r>
          <a:endParaRPr lang="en-GB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 smtClean="0">
              <a:solidFill>
                <a:schemeClr val="tx1"/>
              </a:solidFill>
            </a:rPr>
            <a:t>Algorithms applied to graphs</a:t>
          </a:r>
          <a:endParaRPr lang="en-GB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 smtClean="0">
              <a:solidFill>
                <a:schemeClr val="tx1"/>
              </a:solidFill>
            </a:rPr>
            <a:t>Critical path analysis</a:t>
          </a:r>
          <a:endParaRPr lang="en-GB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 smtClean="0">
              <a:solidFill>
                <a:schemeClr val="tx1"/>
              </a:solidFill>
            </a:rPr>
            <a:t>Linear programming</a:t>
          </a:r>
          <a:endParaRPr lang="en-GB" sz="1200" kern="1200" dirty="0">
            <a:solidFill>
              <a:schemeClr val="tx1"/>
            </a:solidFill>
          </a:endParaRPr>
        </a:p>
      </dsp:txBody>
      <dsp:txXfrm>
        <a:off x="3019835" y="3978442"/>
        <a:ext cx="2745304" cy="1647182"/>
      </dsp:txXfrm>
    </dsp:sp>
    <dsp:sp modelId="{6F1CDEF2-B182-4471-943F-EA217EC56928}">
      <dsp:nvSpPr>
        <dsp:cNvPr id="0" name=""/>
        <dsp:cNvSpPr/>
      </dsp:nvSpPr>
      <dsp:spPr>
        <a:xfrm>
          <a:off x="6039670" y="3978442"/>
          <a:ext cx="2745304" cy="1647182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1"/>
              </a:solidFill>
            </a:rPr>
            <a:t>Decision Mathematics 2</a:t>
          </a:r>
          <a:endParaRPr lang="en-GB" sz="16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 smtClean="0">
              <a:solidFill>
                <a:schemeClr val="tx1"/>
              </a:solidFill>
            </a:rPr>
            <a:t>Allocation problems</a:t>
          </a:r>
          <a:endParaRPr lang="en-GB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 smtClean="0">
              <a:solidFill>
                <a:schemeClr val="tx1"/>
              </a:solidFill>
            </a:rPr>
            <a:t>Network flows</a:t>
          </a:r>
          <a:endParaRPr lang="en-GB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 smtClean="0">
              <a:solidFill>
                <a:schemeClr val="tx1"/>
              </a:solidFill>
            </a:rPr>
            <a:t>Game theory</a:t>
          </a:r>
          <a:endParaRPr lang="en-GB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 smtClean="0">
              <a:solidFill>
                <a:schemeClr val="tx1"/>
              </a:solidFill>
            </a:rPr>
            <a:t>Recurrence relations</a:t>
          </a:r>
          <a:endParaRPr lang="en-GB" sz="1200" kern="1200" dirty="0">
            <a:solidFill>
              <a:schemeClr val="tx1"/>
            </a:solidFill>
          </a:endParaRPr>
        </a:p>
      </dsp:txBody>
      <dsp:txXfrm>
        <a:off x="6039670" y="3978442"/>
        <a:ext cx="2745304" cy="16471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5CB44-1C41-4FC9-A0BA-D7EDDAFE7B96}">
      <dsp:nvSpPr>
        <dsp:cNvPr id="0" name=""/>
        <dsp:cNvSpPr/>
      </dsp:nvSpPr>
      <dsp:spPr>
        <a:xfrm>
          <a:off x="0" y="135015"/>
          <a:ext cx="2745304" cy="1647182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i="0" kern="1200" dirty="0" smtClean="0">
              <a:solidFill>
                <a:schemeClr val="tx1"/>
              </a:solidFill>
            </a:rPr>
            <a:t>Core Pure Maths</a:t>
          </a:r>
          <a:endParaRPr lang="en-GB" sz="1600" b="1" i="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i="0" kern="1200" dirty="0" smtClean="0">
              <a:solidFill>
                <a:schemeClr val="tx1"/>
              </a:solidFill>
            </a:rPr>
            <a:t>Extensions to AS content, plus:</a:t>
          </a:r>
          <a:endParaRPr lang="en-GB" sz="1200" i="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i="0" kern="1200" dirty="0" smtClean="0">
              <a:solidFill>
                <a:schemeClr val="tx1"/>
              </a:solidFill>
            </a:rPr>
            <a:t>Polar coordinates</a:t>
          </a:r>
          <a:endParaRPr lang="en-GB" sz="1200" i="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i="0" kern="1200" dirty="0" smtClean="0">
              <a:solidFill>
                <a:schemeClr val="tx1"/>
              </a:solidFill>
            </a:rPr>
            <a:t>Hyperbolic functions</a:t>
          </a:r>
          <a:endParaRPr lang="en-GB" sz="1200" i="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i="0" kern="1200" dirty="0" smtClean="0">
              <a:solidFill>
                <a:schemeClr val="tx1"/>
              </a:solidFill>
            </a:rPr>
            <a:t>Differential equations</a:t>
          </a:r>
          <a:endParaRPr lang="en-GB" sz="1200" i="0" kern="1200" dirty="0">
            <a:solidFill>
              <a:schemeClr val="tx1"/>
            </a:solidFill>
          </a:endParaRPr>
        </a:p>
      </dsp:txBody>
      <dsp:txXfrm>
        <a:off x="0" y="135015"/>
        <a:ext cx="2745304" cy="1647182"/>
      </dsp:txXfrm>
    </dsp:sp>
    <dsp:sp modelId="{C45F4E76-0F73-44B6-B1D0-3FDFA1DA78EA}">
      <dsp:nvSpPr>
        <dsp:cNvPr id="0" name=""/>
        <dsp:cNvSpPr/>
      </dsp:nvSpPr>
      <dsp:spPr>
        <a:xfrm>
          <a:off x="3019835" y="135015"/>
          <a:ext cx="2745304" cy="1647182"/>
        </a:xfrm>
        <a:prstGeom prst="rect">
          <a:avLst/>
        </a:prstGeom>
        <a:solidFill>
          <a:srgbClr val="92D050"/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i="0" kern="1200" dirty="0" smtClean="0">
              <a:solidFill>
                <a:schemeClr val="tx1"/>
              </a:solidFill>
            </a:rPr>
            <a:t>Further Pure Mathematics 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i="0" kern="1200" dirty="0" smtClean="0">
              <a:solidFill>
                <a:schemeClr val="tx1"/>
              </a:solidFill>
            </a:rPr>
            <a:t>Extensions to AS content, plus:</a:t>
          </a:r>
          <a:endParaRPr lang="en-GB" sz="1200" i="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i="0" kern="1200" dirty="0" smtClean="0">
              <a:solidFill>
                <a:schemeClr val="tx1"/>
              </a:solidFill>
            </a:rPr>
            <a:t>Further calculus</a:t>
          </a:r>
          <a:endParaRPr lang="en-GB" sz="1200" i="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i="0" kern="1200" dirty="0" smtClean="0">
              <a:solidFill>
                <a:schemeClr val="tx1"/>
              </a:solidFill>
            </a:rPr>
            <a:t>Further differential equations</a:t>
          </a:r>
          <a:endParaRPr lang="en-GB" sz="1200" i="0" kern="1200" dirty="0">
            <a:solidFill>
              <a:schemeClr val="tx1"/>
            </a:solidFill>
          </a:endParaRPr>
        </a:p>
      </dsp:txBody>
      <dsp:txXfrm>
        <a:off x="3019835" y="135015"/>
        <a:ext cx="2745304" cy="1647182"/>
      </dsp:txXfrm>
    </dsp:sp>
    <dsp:sp modelId="{1A27A336-CD20-4D73-988D-F2717BF10A83}">
      <dsp:nvSpPr>
        <dsp:cNvPr id="0" name=""/>
        <dsp:cNvSpPr/>
      </dsp:nvSpPr>
      <dsp:spPr>
        <a:xfrm>
          <a:off x="6039670" y="135015"/>
          <a:ext cx="2745304" cy="1647182"/>
        </a:xfrm>
        <a:prstGeom prst="rect">
          <a:avLst/>
        </a:prstGeom>
        <a:solidFill>
          <a:srgbClr val="92D050"/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i="0" kern="1200" dirty="0" smtClean="0">
              <a:solidFill>
                <a:schemeClr val="tx1"/>
              </a:solidFill>
            </a:rPr>
            <a:t>Further Pure Mathematics 2</a:t>
          </a:r>
          <a:endParaRPr lang="en-GB" sz="1600" b="1" i="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i="0" kern="1200" dirty="0" smtClean="0">
              <a:solidFill>
                <a:schemeClr val="tx1"/>
              </a:solidFill>
            </a:rPr>
            <a:t>Extensions to AS content, plus:</a:t>
          </a:r>
          <a:endParaRPr lang="en-GB" sz="1200" i="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i="0" kern="1200" dirty="0" smtClean="0">
              <a:solidFill>
                <a:schemeClr val="tx1"/>
              </a:solidFill>
            </a:rPr>
            <a:t>Further calculus</a:t>
          </a:r>
          <a:endParaRPr lang="en-GB" sz="1200" i="0" kern="1200" dirty="0">
            <a:solidFill>
              <a:schemeClr val="tx1"/>
            </a:solidFill>
          </a:endParaRPr>
        </a:p>
      </dsp:txBody>
      <dsp:txXfrm>
        <a:off x="6039670" y="135015"/>
        <a:ext cx="2745304" cy="1647182"/>
      </dsp:txXfrm>
    </dsp:sp>
    <dsp:sp modelId="{1F4FAD70-59FE-4104-91AA-1E4F56413EDC}">
      <dsp:nvSpPr>
        <dsp:cNvPr id="0" name=""/>
        <dsp:cNvSpPr/>
      </dsp:nvSpPr>
      <dsp:spPr>
        <a:xfrm>
          <a:off x="0" y="2056728"/>
          <a:ext cx="2745304" cy="164718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i="0" kern="1200" dirty="0" smtClean="0">
              <a:solidFill>
                <a:schemeClr val="tx1"/>
              </a:solidFill>
            </a:rPr>
            <a:t>Further Statistics 1</a:t>
          </a:r>
          <a:endParaRPr lang="en-GB" sz="1600" b="1" i="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i="0" kern="1200" dirty="0" smtClean="0">
              <a:solidFill>
                <a:schemeClr val="tx1"/>
              </a:solidFill>
            </a:rPr>
            <a:t>Extensions to AS content, plus:</a:t>
          </a:r>
          <a:endParaRPr lang="en-GB" sz="1200" i="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i="0" kern="1200" dirty="0" smtClean="0">
              <a:solidFill>
                <a:schemeClr val="tx1"/>
              </a:solidFill>
            </a:rPr>
            <a:t>Geometric &amp; negative binomial probability distributions</a:t>
          </a:r>
          <a:endParaRPr lang="en-GB" sz="1200" i="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i="0" kern="1200" dirty="0" smtClean="0">
              <a:solidFill>
                <a:schemeClr val="tx1"/>
              </a:solidFill>
            </a:rPr>
            <a:t>Hypothesis testing</a:t>
          </a:r>
          <a:endParaRPr lang="en-GB" sz="1200" i="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i="0" kern="1200" dirty="0" smtClean="0">
              <a:solidFill>
                <a:schemeClr val="tx1"/>
              </a:solidFill>
            </a:rPr>
            <a:t>Central Limit Theorem</a:t>
          </a:r>
          <a:endParaRPr lang="en-GB" sz="1200" i="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i="0" kern="1200" dirty="0" smtClean="0">
              <a:solidFill>
                <a:schemeClr val="tx1"/>
              </a:solidFill>
            </a:rPr>
            <a:t>Probability generating functions</a:t>
          </a:r>
          <a:endParaRPr lang="en-GB" sz="1200" i="0" kern="1200" dirty="0">
            <a:solidFill>
              <a:schemeClr val="tx1"/>
            </a:solidFill>
          </a:endParaRPr>
        </a:p>
      </dsp:txBody>
      <dsp:txXfrm>
        <a:off x="0" y="2056728"/>
        <a:ext cx="2745304" cy="1647182"/>
      </dsp:txXfrm>
    </dsp:sp>
    <dsp:sp modelId="{BC175B04-B534-4023-AD41-92E510CF7DD0}">
      <dsp:nvSpPr>
        <dsp:cNvPr id="0" name=""/>
        <dsp:cNvSpPr/>
      </dsp:nvSpPr>
      <dsp:spPr>
        <a:xfrm>
          <a:off x="3019835" y="2056728"/>
          <a:ext cx="2745304" cy="164718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i="0" kern="1200" dirty="0" smtClean="0">
              <a:solidFill>
                <a:schemeClr val="tx1"/>
              </a:solidFill>
            </a:rPr>
            <a:t>Further Statistics 2</a:t>
          </a:r>
          <a:endParaRPr lang="en-GB" sz="1600" b="1" i="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i="0" kern="1200" dirty="0" smtClean="0">
              <a:solidFill>
                <a:schemeClr val="tx1"/>
              </a:solidFill>
            </a:rPr>
            <a:t>Extensions to AS content, plus:</a:t>
          </a:r>
          <a:endParaRPr lang="en-GB" sz="1200" i="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i="0" kern="1200" dirty="0" smtClean="0">
              <a:solidFill>
                <a:schemeClr val="tx1"/>
              </a:solidFill>
            </a:rPr>
            <a:t>Combinations of random variables</a:t>
          </a:r>
          <a:endParaRPr lang="en-GB" sz="1200" i="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i="0" kern="1200" dirty="0" smtClean="0">
              <a:solidFill>
                <a:schemeClr val="tx1"/>
              </a:solidFill>
            </a:rPr>
            <a:t>Estimations and confidence intervals</a:t>
          </a:r>
          <a:endParaRPr lang="en-GB" sz="1200" i="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i="0" kern="1200" dirty="0" smtClean="0">
              <a:solidFill>
                <a:schemeClr val="tx1"/>
              </a:solidFill>
            </a:rPr>
            <a:t>Hypothesis tests using the t-distribution</a:t>
          </a:r>
          <a:endParaRPr lang="en-GB" sz="1200" i="0" kern="1200" dirty="0">
            <a:solidFill>
              <a:schemeClr val="tx1"/>
            </a:solidFill>
          </a:endParaRPr>
        </a:p>
      </dsp:txBody>
      <dsp:txXfrm>
        <a:off x="3019835" y="2056728"/>
        <a:ext cx="2745304" cy="1647182"/>
      </dsp:txXfrm>
    </dsp:sp>
    <dsp:sp modelId="{2D5587DF-9B28-4B7F-A88E-E7D9D82CE303}">
      <dsp:nvSpPr>
        <dsp:cNvPr id="0" name=""/>
        <dsp:cNvSpPr/>
      </dsp:nvSpPr>
      <dsp:spPr>
        <a:xfrm>
          <a:off x="6039670" y="2056728"/>
          <a:ext cx="2745304" cy="1647182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i="0" kern="1200" dirty="0" smtClean="0">
              <a:solidFill>
                <a:schemeClr val="tx1"/>
              </a:solidFill>
            </a:rPr>
            <a:t>Further Mechanics 1</a:t>
          </a:r>
          <a:endParaRPr lang="en-GB" sz="1600" b="1" i="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i="0" kern="1200" dirty="0" smtClean="0">
              <a:solidFill>
                <a:schemeClr val="tx1"/>
              </a:solidFill>
            </a:rPr>
            <a:t>Extensions to AS content, plus:</a:t>
          </a:r>
          <a:endParaRPr lang="en-GB" sz="1200" i="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i="0" kern="1200" dirty="0" smtClean="0">
              <a:solidFill>
                <a:schemeClr val="tx1"/>
              </a:solidFill>
            </a:rPr>
            <a:t>Elastic springs and energy</a:t>
          </a:r>
          <a:endParaRPr lang="en-GB" sz="1200" i="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i="0" kern="1200" dirty="0" smtClean="0">
              <a:solidFill>
                <a:schemeClr val="tx1"/>
              </a:solidFill>
            </a:rPr>
            <a:t>Oblique impacts</a:t>
          </a:r>
          <a:endParaRPr lang="en-GB" sz="1200" i="0" kern="1200" dirty="0">
            <a:solidFill>
              <a:schemeClr val="tx1"/>
            </a:solidFill>
          </a:endParaRPr>
        </a:p>
      </dsp:txBody>
      <dsp:txXfrm>
        <a:off x="6039670" y="2056728"/>
        <a:ext cx="2745304" cy="1647182"/>
      </dsp:txXfrm>
    </dsp:sp>
    <dsp:sp modelId="{5D9CBAF9-51EE-4BED-8D04-57D9916A2C10}">
      <dsp:nvSpPr>
        <dsp:cNvPr id="0" name=""/>
        <dsp:cNvSpPr/>
      </dsp:nvSpPr>
      <dsp:spPr>
        <a:xfrm>
          <a:off x="0" y="3978442"/>
          <a:ext cx="2745304" cy="1647182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i="0" kern="1200" dirty="0" smtClean="0">
              <a:solidFill>
                <a:schemeClr val="tx1"/>
              </a:solidFill>
            </a:rPr>
            <a:t>Further Mechanics 2</a:t>
          </a:r>
          <a:endParaRPr lang="en-GB" sz="1600" b="1" i="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i="0" kern="1200" dirty="0" smtClean="0">
              <a:solidFill>
                <a:schemeClr val="tx1"/>
              </a:solidFill>
            </a:rPr>
            <a:t>Extensions to AS content, plus:</a:t>
          </a:r>
          <a:endParaRPr lang="en-GB" sz="1200" i="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i="0" kern="1200" dirty="0" smtClean="0">
              <a:solidFill>
                <a:schemeClr val="tx1"/>
              </a:solidFill>
            </a:rPr>
            <a:t>Further centres of mass</a:t>
          </a:r>
          <a:endParaRPr lang="en-GB" sz="1200" i="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i="0" kern="1200" dirty="0" smtClean="0">
              <a:solidFill>
                <a:schemeClr val="tx1"/>
              </a:solidFill>
            </a:rPr>
            <a:t>Further dynamics</a:t>
          </a:r>
          <a:endParaRPr lang="en-GB" sz="1200" i="0" kern="1200" dirty="0">
            <a:solidFill>
              <a:schemeClr val="tx1"/>
            </a:solidFill>
          </a:endParaRPr>
        </a:p>
      </dsp:txBody>
      <dsp:txXfrm>
        <a:off x="0" y="3978442"/>
        <a:ext cx="2745304" cy="1647182"/>
      </dsp:txXfrm>
    </dsp:sp>
    <dsp:sp modelId="{7B57A82A-BC3D-47AA-9A54-314D679EE33E}">
      <dsp:nvSpPr>
        <dsp:cNvPr id="0" name=""/>
        <dsp:cNvSpPr/>
      </dsp:nvSpPr>
      <dsp:spPr>
        <a:xfrm>
          <a:off x="3019835" y="3978442"/>
          <a:ext cx="2745304" cy="1647182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i="0" kern="1200" dirty="0" smtClean="0">
              <a:solidFill>
                <a:schemeClr val="tx1"/>
              </a:solidFill>
            </a:rPr>
            <a:t>Decision Mathematics 1</a:t>
          </a:r>
          <a:endParaRPr lang="en-GB" sz="1600" b="1" i="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i="0" kern="1200" dirty="0" smtClean="0">
              <a:solidFill>
                <a:schemeClr val="tx1"/>
              </a:solidFill>
            </a:rPr>
            <a:t>Extensions to AS content, </a:t>
          </a:r>
          <a:r>
            <a:rPr lang="en-GB" sz="1200" i="0" kern="1200" smtClean="0">
              <a:solidFill>
                <a:schemeClr val="tx1"/>
              </a:solidFill>
            </a:rPr>
            <a:t>plus:</a:t>
          </a:r>
          <a:endParaRPr lang="en-GB" sz="1200" i="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i="0" kern="1200" dirty="0" smtClean="0">
              <a:solidFill>
                <a:schemeClr val="tx1"/>
              </a:solidFill>
            </a:rPr>
            <a:t>The Travelling Salesman Problem</a:t>
          </a:r>
          <a:endParaRPr lang="en-GB" sz="1200" i="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i="0" kern="1200" dirty="0" smtClean="0">
              <a:solidFill>
                <a:schemeClr val="tx1"/>
              </a:solidFill>
            </a:rPr>
            <a:t>The Simplex algorithm</a:t>
          </a:r>
          <a:endParaRPr lang="en-GB" sz="1200" i="0" kern="1200" dirty="0">
            <a:solidFill>
              <a:schemeClr val="tx1"/>
            </a:solidFill>
          </a:endParaRPr>
        </a:p>
      </dsp:txBody>
      <dsp:txXfrm>
        <a:off x="3019835" y="3978442"/>
        <a:ext cx="2745304" cy="1647182"/>
      </dsp:txXfrm>
    </dsp:sp>
    <dsp:sp modelId="{6F1CDEF2-B182-4471-943F-EA217EC56928}">
      <dsp:nvSpPr>
        <dsp:cNvPr id="0" name=""/>
        <dsp:cNvSpPr/>
      </dsp:nvSpPr>
      <dsp:spPr>
        <a:xfrm>
          <a:off x="6039670" y="3978442"/>
          <a:ext cx="2745304" cy="1647182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i="0" kern="1200" dirty="0" smtClean="0">
              <a:solidFill>
                <a:schemeClr val="tx1"/>
              </a:solidFill>
            </a:rPr>
            <a:t>Decision Mathematics 2</a:t>
          </a:r>
          <a:endParaRPr lang="en-GB" sz="1600" b="1" i="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i="0" kern="1200" dirty="0" smtClean="0">
              <a:solidFill>
                <a:schemeClr val="tx1"/>
              </a:solidFill>
            </a:rPr>
            <a:t>Extensions to AS content, plus:</a:t>
          </a:r>
          <a:endParaRPr lang="en-GB" sz="1200" i="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i="0" kern="1200" dirty="0" smtClean="0">
              <a:solidFill>
                <a:schemeClr val="tx1"/>
              </a:solidFill>
            </a:rPr>
            <a:t>Transportation problems</a:t>
          </a:r>
          <a:endParaRPr lang="en-GB" sz="1200" i="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i="0" kern="1200" dirty="0" smtClean="0">
              <a:solidFill>
                <a:schemeClr val="tx1"/>
              </a:solidFill>
            </a:rPr>
            <a:t>Dynamic programming</a:t>
          </a:r>
          <a:endParaRPr lang="en-GB" sz="1200" i="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i="0" kern="1200" dirty="0" smtClean="0">
              <a:solidFill>
                <a:schemeClr val="tx1"/>
              </a:solidFill>
            </a:rPr>
            <a:t>Decision analysis</a:t>
          </a:r>
          <a:endParaRPr lang="en-GB" sz="1200" i="0" kern="1200" dirty="0">
            <a:solidFill>
              <a:schemeClr val="tx1"/>
            </a:solidFill>
          </a:endParaRPr>
        </a:p>
      </dsp:txBody>
      <dsp:txXfrm>
        <a:off x="6039670" y="3978442"/>
        <a:ext cx="2745304" cy="1647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14982-90A6-40A3-915E-F838C553F923}" type="datetimeFigureOut">
              <a:rPr lang="en-GB" smtClean="0"/>
              <a:pPr/>
              <a:t>14/06/2017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A0C4C-D012-4AAF-83C3-EB2CB1307E1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A0C4C-D012-4AAF-83C3-EB2CB1307E12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A0C4C-D012-4AAF-83C3-EB2CB1307E12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459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953F-AC27-49FB-9274-F2871623D965}" type="datetimeFigureOut">
              <a:rPr lang="en-GB" smtClean="0"/>
              <a:pPr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7E6C-8D0D-454C-8B09-2053D9DC55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953F-AC27-49FB-9274-F2871623D965}" type="datetimeFigureOut">
              <a:rPr lang="en-GB" smtClean="0"/>
              <a:pPr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7E6C-8D0D-454C-8B09-2053D9DC55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953F-AC27-49FB-9274-F2871623D965}" type="datetimeFigureOut">
              <a:rPr lang="en-GB" smtClean="0"/>
              <a:pPr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7E6C-8D0D-454C-8B09-2053D9DC55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953F-AC27-49FB-9274-F2871623D965}" type="datetimeFigureOut">
              <a:rPr lang="en-GB" smtClean="0"/>
              <a:pPr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7E6C-8D0D-454C-8B09-2053D9DC55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953F-AC27-49FB-9274-F2871623D965}" type="datetimeFigureOut">
              <a:rPr lang="en-GB" smtClean="0"/>
              <a:pPr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7E6C-8D0D-454C-8B09-2053D9DC55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953F-AC27-49FB-9274-F2871623D965}" type="datetimeFigureOut">
              <a:rPr lang="en-GB" smtClean="0"/>
              <a:pPr/>
              <a:t>14/06/2017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7E6C-8D0D-454C-8B09-2053D9DC55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953F-AC27-49FB-9274-F2871623D965}" type="datetimeFigureOut">
              <a:rPr lang="en-GB" smtClean="0"/>
              <a:pPr/>
              <a:t>14/06/2017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7E6C-8D0D-454C-8B09-2053D9DC55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953F-AC27-49FB-9274-F2871623D965}" type="datetimeFigureOut">
              <a:rPr lang="en-GB" smtClean="0"/>
              <a:pPr/>
              <a:t>14/06/2017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7E6C-8D0D-454C-8B09-2053D9DC55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953F-AC27-49FB-9274-F2871623D965}" type="datetimeFigureOut">
              <a:rPr lang="en-GB" smtClean="0"/>
              <a:pPr/>
              <a:t>14/06/2017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7E6C-8D0D-454C-8B09-2053D9DC55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953F-AC27-49FB-9274-F2871623D965}" type="datetimeFigureOut">
              <a:rPr lang="en-GB" smtClean="0"/>
              <a:pPr/>
              <a:t>14/06/2017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7E6C-8D0D-454C-8B09-2053D9DC55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953F-AC27-49FB-9274-F2871623D965}" type="datetimeFigureOut">
              <a:rPr lang="en-GB" smtClean="0"/>
              <a:pPr/>
              <a:t>14/06/2017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7E6C-8D0D-454C-8B09-2053D9DC55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A953F-AC27-49FB-9274-F2871623D965}" type="datetimeFigureOut">
              <a:rPr lang="en-GB" smtClean="0"/>
              <a:pPr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67E6C-8D0D-454C-8B09-2053D9DC556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22" y="3700892"/>
            <a:ext cx="6357444" cy="26804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2" y="1354460"/>
            <a:ext cx="2331888" cy="4149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167" y="475714"/>
            <a:ext cx="6375570" cy="2653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AS/A Level</a:t>
            </a:r>
            <a:r>
              <a:rPr lang="en-GB" baseline="0" dirty="0" smtClean="0"/>
              <a:t> Mathematics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en-GB" dirty="0" smtClean="0"/>
              <a:t>Most popular AS/A level in England</a:t>
            </a:r>
          </a:p>
          <a:p>
            <a:r>
              <a:rPr lang="en-GB" dirty="0" smtClean="0"/>
              <a:t>Russell Group “facilitating subjects”</a:t>
            </a:r>
          </a:p>
          <a:p>
            <a:pPr>
              <a:buNone/>
            </a:pPr>
            <a:endParaRPr lang="en-GB" dirty="0" smtClean="0"/>
          </a:p>
        </p:txBody>
      </p:sp>
      <p:sp>
        <p:nvSpPr>
          <p:cNvPr id="7" name="Rectangle 6"/>
          <p:cNvSpPr/>
          <p:nvPr/>
        </p:nvSpPr>
        <p:spPr>
          <a:xfrm>
            <a:off x="539552" y="2276872"/>
            <a:ext cx="30243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Usually required for: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Actuarial Science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Engineering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Computing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Economics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Mathematics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Physics</a:t>
            </a:r>
          </a:p>
        </p:txBody>
      </p:sp>
      <p:sp>
        <p:nvSpPr>
          <p:cNvPr id="8" name="Rectangle 7"/>
          <p:cNvSpPr/>
          <p:nvPr/>
        </p:nvSpPr>
        <p:spPr>
          <a:xfrm>
            <a:off x="3923928" y="2276872"/>
            <a:ext cx="49685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“Desirable” for: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Accountancy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Architecture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Biology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Business &amp; Management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Dentistry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Environmental Science/Conservation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Geography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Materials Science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Philosophy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Psychology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520" y="5085184"/>
            <a:ext cx="352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/>
              <a:t>Usually not required for biochemistry, biomedical sciences, geology, medicine, pharmacy, sports science and veterinary science, if you are studying physics. </a:t>
            </a:r>
            <a:endParaRPr lang="en-GB" i="1" dirty="0"/>
          </a:p>
        </p:txBody>
      </p:sp>
      <p:sp>
        <p:nvSpPr>
          <p:cNvPr id="10" name="Rectangle 9"/>
          <p:cNvSpPr/>
          <p:nvPr/>
        </p:nvSpPr>
        <p:spPr>
          <a:xfrm>
            <a:off x="6660232" y="5661248"/>
            <a:ext cx="2207021" cy="95410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GB" dirty="0" smtClean="0">
                <a:ea typeface="Calibri"/>
                <a:cs typeface="Times New Roman"/>
              </a:rPr>
              <a:t>7/A+ at GCSE, but 6/Bs </a:t>
            </a:r>
            <a:r>
              <a:rPr lang="en-GB" sz="2000" dirty="0" smtClean="0">
                <a:ea typeface="Calibri"/>
                <a:cs typeface="Times New Roman"/>
              </a:rPr>
              <a:t>considered</a:t>
            </a:r>
            <a:r>
              <a:rPr lang="en-GB" dirty="0" smtClean="0">
                <a:ea typeface="Calibri"/>
                <a:cs typeface="Times New Roman"/>
              </a:rPr>
              <a:t> case by case</a:t>
            </a:r>
            <a:endParaRPr lang="en-GB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AS </a:t>
            </a:r>
            <a:r>
              <a:rPr lang="en-GB" baseline="0" dirty="0" smtClean="0"/>
              <a:t>Mathematics</a:t>
            </a:r>
            <a:r>
              <a:rPr lang="en-GB" dirty="0" smtClean="0"/>
              <a:t> Content</a:t>
            </a:r>
            <a:endParaRPr lang="en-GB" dirty="0"/>
          </a:p>
        </p:txBody>
      </p:sp>
      <p:graphicFrame>
        <p:nvGraphicFramePr>
          <p:cNvPr id="12" name="Diagram 11"/>
          <p:cNvGraphicFramePr/>
          <p:nvPr/>
        </p:nvGraphicFramePr>
        <p:xfrm>
          <a:off x="179512" y="836712"/>
          <a:ext cx="878497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A Level </a:t>
            </a:r>
            <a:r>
              <a:rPr lang="en-GB" baseline="0" dirty="0" smtClean="0"/>
              <a:t>Mathematics</a:t>
            </a:r>
            <a:r>
              <a:rPr lang="en-GB" dirty="0" smtClean="0"/>
              <a:t> Content</a:t>
            </a:r>
            <a:endParaRPr lang="en-GB" dirty="0"/>
          </a:p>
        </p:txBody>
      </p:sp>
      <p:graphicFrame>
        <p:nvGraphicFramePr>
          <p:cNvPr id="12" name="Diagram 11"/>
          <p:cNvGraphicFramePr/>
          <p:nvPr/>
        </p:nvGraphicFramePr>
        <p:xfrm>
          <a:off x="179512" y="836712"/>
          <a:ext cx="878497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7925" t="15864" r="56638" b="18333"/>
          <a:stretch>
            <a:fillRect/>
          </a:stretch>
        </p:blipFill>
        <p:spPr bwMode="auto">
          <a:xfrm>
            <a:off x="824453" y="188640"/>
            <a:ext cx="7495094" cy="586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663788" y="602128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err="1" smtClean="0"/>
              <a:t>Edexcel</a:t>
            </a:r>
            <a:r>
              <a:rPr lang="en-GB" i="1" dirty="0" smtClean="0"/>
              <a:t> Sample Assessment Materials</a:t>
            </a:r>
          </a:p>
          <a:p>
            <a:pPr algn="ctr"/>
            <a:r>
              <a:rPr lang="en-GB" i="1" dirty="0" smtClean="0"/>
              <a:t>AS Mathematics: Paper 1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663788" y="602128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err="1" smtClean="0"/>
              <a:t>Edexcel</a:t>
            </a:r>
            <a:r>
              <a:rPr lang="en-GB" i="1" dirty="0" smtClean="0"/>
              <a:t> Sample Assessment Materials</a:t>
            </a:r>
          </a:p>
          <a:p>
            <a:pPr algn="ctr"/>
            <a:r>
              <a:rPr lang="en-GB" i="1" dirty="0" smtClean="0"/>
              <a:t>AS Mathematics: Paper 1</a:t>
            </a:r>
            <a:endParaRPr lang="en-GB" i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7614" t="24820" r="57260" b="50816"/>
          <a:stretch>
            <a:fillRect/>
          </a:stretch>
        </p:blipFill>
        <p:spPr bwMode="auto">
          <a:xfrm>
            <a:off x="539552" y="332656"/>
            <a:ext cx="813690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663788" y="602128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err="1" smtClean="0"/>
              <a:t>Edexcel</a:t>
            </a:r>
            <a:r>
              <a:rPr lang="en-GB" i="1" dirty="0" smtClean="0"/>
              <a:t> Sample Assessment Materials</a:t>
            </a:r>
          </a:p>
          <a:p>
            <a:pPr algn="ctr"/>
            <a:r>
              <a:rPr lang="en-GB" i="1" dirty="0" smtClean="0"/>
              <a:t>AS Mathematics: Paper 2</a:t>
            </a:r>
            <a:endParaRPr lang="en-GB" i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12276" t="8578" r="60527" b="12427"/>
          <a:stretch>
            <a:fillRect/>
          </a:stretch>
        </p:blipFill>
        <p:spPr bwMode="auto">
          <a:xfrm>
            <a:off x="2069588" y="0"/>
            <a:ext cx="500482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663788" y="602128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err="1" smtClean="0"/>
              <a:t>Edexcel</a:t>
            </a:r>
            <a:r>
              <a:rPr lang="en-GB" i="1" dirty="0" smtClean="0"/>
              <a:t> Sample Assessment Materials</a:t>
            </a:r>
          </a:p>
          <a:p>
            <a:pPr algn="ctr"/>
            <a:r>
              <a:rPr lang="en-GB" i="1" dirty="0" smtClean="0"/>
              <a:t>AS Mathematics: Paper 2</a:t>
            </a:r>
            <a:endParaRPr lang="en-GB" i="1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12276" t="15223" r="60527" b="29687"/>
          <a:stretch>
            <a:fillRect/>
          </a:stretch>
        </p:blipFill>
        <p:spPr bwMode="auto">
          <a:xfrm>
            <a:off x="1421904" y="188640"/>
            <a:ext cx="6300192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AS/A Level</a:t>
            </a:r>
            <a:r>
              <a:rPr lang="en-GB" baseline="0" dirty="0" smtClean="0"/>
              <a:t> Further Mathematics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1224136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Rigorous course for serious mathematicians</a:t>
            </a:r>
          </a:p>
          <a:p>
            <a:r>
              <a:rPr lang="en-GB" dirty="0" smtClean="0"/>
              <a:t>Designed for students wishing to study maths or closely related subjects at university</a:t>
            </a:r>
          </a:p>
          <a:p>
            <a:pPr>
              <a:buNone/>
            </a:pPr>
            <a:endParaRPr lang="en-GB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9552" y="2276872"/>
          <a:ext cx="8064896" cy="41230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9854"/>
                <a:gridCol w="2358484"/>
                <a:gridCol w="2358484"/>
                <a:gridCol w="1878074"/>
              </a:tblGrid>
              <a:tr h="372004">
                <a:tc gridSpan="4"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AS Further Maths</a:t>
                      </a:r>
                      <a:endParaRPr lang="en-GB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64209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Paper</a:t>
                      </a:r>
                      <a:r>
                        <a:rPr lang="en-GB" b="1" baseline="0" dirty="0" smtClean="0"/>
                        <a:t> 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Core Pure Mathematics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 hour,</a:t>
                      </a:r>
                      <a:r>
                        <a:rPr lang="en-GB" baseline="0" dirty="0" smtClean="0"/>
                        <a:t> 40 minutes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80 marks </a:t>
                      </a:r>
                    </a:p>
                    <a:p>
                      <a:pPr algn="ctr"/>
                      <a:r>
                        <a:rPr lang="en-GB" dirty="0" smtClean="0"/>
                        <a:t>(50%)</a:t>
                      </a:r>
                      <a:endParaRPr lang="en-GB" dirty="0"/>
                    </a:p>
                  </a:txBody>
                  <a:tcPr/>
                </a:tc>
              </a:tr>
              <a:tr h="64209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Paper</a:t>
                      </a:r>
                      <a:r>
                        <a:rPr lang="en-GB" b="1" baseline="0" dirty="0" smtClean="0"/>
                        <a:t> 2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Further</a:t>
                      </a:r>
                      <a:r>
                        <a:rPr lang="en-GB" baseline="0" dirty="0" smtClean="0"/>
                        <a:t> Mathematics Options:</a:t>
                      </a:r>
                    </a:p>
                    <a:p>
                      <a:pPr algn="l"/>
                      <a:r>
                        <a:rPr lang="en-GB" baseline="0" dirty="0" smtClean="0"/>
                        <a:t>Two of: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Further Pure 1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Further Pure 2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Further</a:t>
                      </a:r>
                      <a:r>
                        <a:rPr lang="en-GB" baseline="0" dirty="0" smtClean="0"/>
                        <a:t> Mechanics 1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Further Mechanics 2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Further Statistics 1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Further Statistics 2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Decision Maths 1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Decision Maths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 hour, 40 minutes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80 marks</a:t>
                      </a:r>
                    </a:p>
                    <a:p>
                      <a:pPr algn="ctr"/>
                      <a:r>
                        <a:rPr lang="en-GB" dirty="0" smtClean="0"/>
                        <a:t>(50%)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AS </a:t>
            </a:r>
            <a:r>
              <a:rPr lang="en-GB" baseline="0" dirty="0" smtClean="0"/>
              <a:t>Further Mathematics</a:t>
            </a:r>
            <a:r>
              <a:rPr lang="en-GB" dirty="0" smtClean="0"/>
              <a:t> Content</a:t>
            </a:r>
            <a:endParaRPr lang="en-GB" dirty="0"/>
          </a:p>
        </p:txBody>
      </p:sp>
      <p:graphicFrame>
        <p:nvGraphicFramePr>
          <p:cNvPr id="12" name="Diagram 11"/>
          <p:cNvGraphicFramePr/>
          <p:nvPr/>
        </p:nvGraphicFramePr>
        <p:xfrm>
          <a:off x="179512" y="836712"/>
          <a:ext cx="878497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AS/A Level</a:t>
            </a:r>
            <a:r>
              <a:rPr lang="en-GB" baseline="0" dirty="0" smtClean="0"/>
              <a:t> Mathematics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9552" y="1196752"/>
          <a:ext cx="8064896" cy="5130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9854"/>
                <a:gridCol w="2358484"/>
                <a:gridCol w="2358484"/>
                <a:gridCol w="1878074"/>
              </a:tblGrid>
              <a:tr h="372004">
                <a:tc gridSpan="4"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A Level  Further Maths</a:t>
                      </a:r>
                      <a:endParaRPr lang="en-GB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64209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Paper</a:t>
                      </a:r>
                      <a:r>
                        <a:rPr lang="en-GB" b="1" baseline="0" dirty="0" smtClean="0"/>
                        <a:t> 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Core Pure Mathematics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 hour,</a:t>
                      </a:r>
                      <a:r>
                        <a:rPr lang="en-GB" baseline="0" dirty="0" smtClean="0"/>
                        <a:t> 30 minutes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75 marks </a:t>
                      </a:r>
                    </a:p>
                    <a:p>
                      <a:pPr algn="ctr"/>
                      <a:r>
                        <a:rPr lang="en-GB" dirty="0" smtClean="0"/>
                        <a:t>(25%)</a:t>
                      </a:r>
                      <a:endParaRPr lang="en-GB" dirty="0"/>
                    </a:p>
                  </a:txBody>
                  <a:tcPr/>
                </a:tc>
              </a:tr>
              <a:tr h="64209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Paper</a:t>
                      </a:r>
                      <a:r>
                        <a:rPr lang="en-GB" b="1" baseline="0" dirty="0" smtClean="0"/>
                        <a:t> 2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/>
                        <a:t>Core Pure Mathematics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 hour, 30 minutes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75 marks</a:t>
                      </a:r>
                    </a:p>
                    <a:p>
                      <a:pPr algn="ctr"/>
                      <a:r>
                        <a:rPr lang="en-GB" dirty="0" smtClean="0"/>
                        <a:t>(25%)</a:t>
                      </a:r>
                      <a:endParaRPr lang="en-GB" dirty="0"/>
                    </a:p>
                  </a:txBody>
                  <a:tcPr/>
                </a:tc>
              </a:tr>
              <a:tr h="64209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Paper 3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Further</a:t>
                      </a:r>
                      <a:r>
                        <a:rPr lang="en-GB" baseline="0" dirty="0" smtClean="0"/>
                        <a:t> Mathematics Option 1:</a:t>
                      </a:r>
                    </a:p>
                    <a:p>
                      <a:pPr algn="l"/>
                      <a:r>
                        <a:rPr lang="en-GB" baseline="0" dirty="0" smtClean="0"/>
                        <a:t>One of: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Further Pure 1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Further</a:t>
                      </a:r>
                      <a:r>
                        <a:rPr lang="en-GB" baseline="0" dirty="0" smtClean="0"/>
                        <a:t> Mechanics 1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Further Statistics 1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Decision Maths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 hour,</a:t>
                      </a:r>
                      <a:r>
                        <a:rPr lang="en-GB" baseline="0" dirty="0" smtClean="0"/>
                        <a:t> 30 minutes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75 marks </a:t>
                      </a:r>
                    </a:p>
                    <a:p>
                      <a:pPr algn="ctr"/>
                      <a:r>
                        <a:rPr lang="en-GB" dirty="0" smtClean="0"/>
                        <a:t>(25%)</a:t>
                      </a:r>
                      <a:endParaRPr lang="en-GB" dirty="0"/>
                    </a:p>
                  </a:txBody>
                  <a:tcPr/>
                </a:tc>
              </a:tr>
              <a:tr h="64209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Paper 4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GB" baseline="0" dirty="0" smtClean="0"/>
                        <a:t>Further Mathematics Option 2: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GB" baseline="0" dirty="0" smtClean="0"/>
                        <a:t>One of: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GB" baseline="0" dirty="0" smtClean="0"/>
                        <a:t>FP2, FM1, FM2, FS1, FS2, DM1, DM2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 hour, 30</a:t>
                      </a:r>
                      <a:r>
                        <a:rPr lang="en-GB" baseline="0" dirty="0" smtClean="0"/>
                        <a:t> minutes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75 marks</a:t>
                      </a:r>
                    </a:p>
                    <a:p>
                      <a:pPr algn="ctr"/>
                      <a:r>
                        <a:rPr lang="en-GB" dirty="0" smtClean="0"/>
                        <a:t>(25%)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What</a:t>
            </a:r>
            <a:r>
              <a:rPr lang="en-GB" baseline="0" dirty="0" smtClean="0"/>
              <a:t> courses are on offer?</a:t>
            </a:r>
            <a:endParaRPr lang="en-GB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503767" y="1196752"/>
            <a:ext cx="3816350" cy="157003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altLang="en-US" sz="3200" dirty="0"/>
              <a:t>GCSE Mathematics re-sit</a:t>
            </a:r>
          </a:p>
          <a:p>
            <a:pPr eaLnBrk="1" hangingPunct="1"/>
            <a:endParaRPr lang="en-GB" altLang="en-US" sz="3200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823884" y="1196752"/>
            <a:ext cx="3816350" cy="157003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altLang="en-US" sz="3200"/>
              <a:t>Core </a:t>
            </a:r>
          </a:p>
          <a:p>
            <a:pPr algn="ctr" eaLnBrk="1" hangingPunct="1"/>
            <a:r>
              <a:rPr lang="en-GB" altLang="en-US" sz="3200"/>
              <a:t>Maths</a:t>
            </a:r>
          </a:p>
          <a:p>
            <a:pPr eaLnBrk="1" hangingPunct="1"/>
            <a:endParaRPr lang="en-GB" altLang="en-US" sz="320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03767" y="2969989"/>
            <a:ext cx="3816350" cy="156845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altLang="en-US" sz="3200" dirty="0"/>
              <a:t>AS </a:t>
            </a:r>
            <a:r>
              <a:rPr lang="en-GB" altLang="en-US" sz="3200" dirty="0" smtClean="0"/>
              <a:t>and A </a:t>
            </a:r>
            <a:r>
              <a:rPr lang="en-GB" altLang="en-US" sz="3200" dirty="0"/>
              <a:t>level  Mathematics</a:t>
            </a:r>
          </a:p>
          <a:p>
            <a:pPr eaLnBrk="1" hangingPunct="1"/>
            <a:endParaRPr lang="en-GB" altLang="en-US" sz="3200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823884" y="2965227"/>
            <a:ext cx="3816350" cy="156966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altLang="en-US" sz="3200" dirty="0"/>
              <a:t>AS </a:t>
            </a:r>
            <a:r>
              <a:rPr lang="en-GB" altLang="en-US" sz="3200" dirty="0" smtClean="0"/>
              <a:t>and A </a:t>
            </a:r>
            <a:r>
              <a:rPr lang="en-GB" altLang="en-US" sz="3200" dirty="0"/>
              <a:t>level Further Mathematics</a:t>
            </a:r>
          </a:p>
        </p:txBody>
      </p:sp>
      <p:pic>
        <p:nvPicPr>
          <p:cNvPr id="8" name="Picture 7" descr="ma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4680" y="4653136"/>
            <a:ext cx="5689648" cy="1997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 Level </a:t>
            </a:r>
            <a:r>
              <a:rPr lang="en-GB" baseline="0" dirty="0" smtClean="0"/>
              <a:t>Further Mathematics</a:t>
            </a:r>
            <a:r>
              <a:rPr lang="en-GB" dirty="0" smtClean="0"/>
              <a:t> Content</a:t>
            </a:r>
            <a:endParaRPr lang="en-GB" dirty="0"/>
          </a:p>
        </p:txBody>
      </p:sp>
      <p:graphicFrame>
        <p:nvGraphicFramePr>
          <p:cNvPr id="12" name="Diagram 11"/>
          <p:cNvGraphicFramePr/>
          <p:nvPr/>
        </p:nvGraphicFramePr>
        <p:xfrm>
          <a:off x="179512" y="836712"/>
          <a:ext cx="878497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663788" y="602128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err="1" smtClean="0"/>
              <a:t>Edexcel</a:t>
            </a:r>
            <a:r>
              <a:rPr lang="en-GB" i="1" dirty="0" smtClean="0"/>
              <a:t> Sample Assessment Materials</a:t>
            </a:r>
          </a:p>
          <a:p>
            <a:pPr algn="ctr"/>
            <a:r>
              <a:rPr lang="en-GB" i="1" dirty="0" smtClean="0"/>
              <a:t>AS Further Mathematics: Paper 1</a:t>
            </a:r>
            <a:endParaRPr lang="en-GB" i="1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 l="19288" t="24647" r="25194" b="29256"/>
          <a:stretch>
            <a:fillRect/>
          </a:stretch>
        </p:blipFill>
        <p:spPr bwMode="auto">
          <a:xfrm>
            <a:off x="285124" y="332656"/>
            <a:ext cx="857375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2277" t="10465" r="31551" b="8035"/>
          <a:stretch/>
        </p:blipFill>
        <p:spPr>
          <a:xfrm>
            <a:off x="4426738" y="165398"/>
            <a:ext cx="4517552" cy="6361479"/>
          </a:xfrm>
          <a:ln>
            <a:solidFill>
              <a:srgbClr val="000000"/>
            </a:solidFill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6555" y="165398"/>
            <a:ext cx="3866442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Numeracy and maths at University</a:t>
            </a:r>
            <a:endParaRPr lang="en-GB" sz="3600" dirty="0"/>
          </a:p>
        </p:txBody>
      </p:sp>
      <p:sp>
        <p:nvSpPr>
          <p:cNvPr id="8" name="Rectangle 7"/>
          <p:cNvSpPr/>
          <p:nvPr/>
        </p:nvSpPr>
        <p:spPr>
          <a:xfrm>
            <a:off x="136555" y="1267436"/>
            <a:ext cx="412393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000" dirty="0" smtClean="0"/>
              <a:t>Surveyed staff and students in seven subject areas at university: business, chemistry</a:t>
            </a:r>
            <a:r>
              <a:rPr lang="en-US" sz="2000" dirty="0"/>
              <a:t>, </a:t>
            </a:r>
            <a:r>
              <a:rPr lang="en-US" sz="2000" dirty="0" smtClean="0"/>
              <a:t>computing</a:t>
            </a:r>
            <a:r>
              <a:rPr lang="en-US" sz="2000" dirty="0"/>
              <a:t>, </a:t>
            </a:r>
            <a:r>
              <a:rPr lang="en-US" sz="2000" dirty="0" smtClean="0"/>
              <a:t>economics</a:t>
            </a:r>
            <a:r>
              <a:rPr lang="en-US" sz="2000" dirty="0"/>
              <a:t>, </a:t>
            </a:r>
            <a:r>
              <a:rPr lang="en-US" sz="2000" dirty="0" smtClean="0"/>
              <a:t>geography</a:t>
            </a:r>
            <a:r>
              <a:rPr lang="en-US" sz="2000" dirty="0"/>
              <a:t>, </a:t>
            </a:r>
            <a:r>
              <a:rPr lang="en-US" sz="2000" dirty="0" smtClean="0"/>
              <a:t>sociology </a:t>
            </a:r>
            <a:r>
              <a:rPr lang="en-US" sz="2000" dirty="0"/>
              <a:t>and p</a:t>
            </a:r>
            <a:r>
              <a:rPr lang="en-US" sz="2000" dirty="0" smtClean="0"/>
              <a:t>sychology 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000" i="1" dirty="0" smtClean="0"/>
              <a:t>“</a:t>
            </a:r>
            <a:r>
              <a:rPr lang="en-US" sz="2000" i="1" dirty="0"/>
              <a:t>Many students arrive at university with unrealistic expectations of the mathematical and statistical demands of their subjects. Lack of confidence and anxiety about Mathematics/Statistics are problems for many students</a:t>
            </a:r>
            <a:r>
              <a:rPr lang="en-US" sz="2000" i="1" dirty="0" smtClean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38369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2277" t="10465" r="31551" b="8035"/>
          <a:stretch/>
        </p:blipFill>
        <p:spPr>
          <a:xfrm>
            <a:off x="4426738" y="165398"/>
            <a:ext cx="4517552" cy="6361479"/>
          </a:xfrm>
          <a:ln>
            <a:solidFill>
              <a:srgbClr val="000000"/>
            </a:solidFill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6555" y="165398"/>
            <a:ext cx="3866442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Numeracy and maths at University</a:t>
            </a:r>
            <a:endParaRPr lang="en-GB" sz="3600" dirty="0"/>
          </a:p>
        </p:txBody>
      </p:sp>
      <p:sp>
        <p:nvSpPr>
          <p:cNvPr id="8" name="Rectangle 7"/>
          <p:cNvSpPr/>
          <p:nvPr/>
        </p:nvSpPr>
        <p:spPr>
          <a:xfrm>
            <a:off x="136555" y="1267436"/>
            <a:ext cx="4123932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b="1" i="1" dirty="0" smtClean="0"/>
              <a:t>Students struggle with apparently elementary ideas and methods </a:t>
            </a:r>
            <a:r>
              <a:rPr lang="en-US" sz="2000" i="1" dirty="0" smtClean="0"/>
              <a:t>that staff expect them to cope with easily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b="1" i="1" dirty="0" smtClean="0"/>
              <a:t>Students struggle to apply techniques and methods to new problem areas</a:t>
            </a:r>
            <a:r>
              <a:rPr lang="en-US" sz="2000" i="1" dirty="0" smtClean="0"/>
              <a:t>, even when on the face of it the techniques and methods are ones they know well.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b="1" i="1" dirty="0" smtClean="0"/>
              <a:t>Students appear to have been trained to answer certain kinds of problems, </a:t>
            </a:r>
            <a:r>
              <a:rPr lang="en-US" sz="2000" i="1" dirty="0" smtClean="0"/>
              <a:t>but become lost when the same knowledge is needed in unfamiliar contexts. 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53623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smtClean="0"/>
              <a:t>Level 3 Mathematical Studies (Core Maths)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494794"/>
              </p:ext>
            </p:extLst>
          </p:nvPr>
        </p:nvGraphicFramePr>
        <p:xfrm>
          <a:off x="323528" y="2852936"/>
          <a:ext cx="8496944" cy="2379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7984"/>
                <a:gridCol w="2895444"/>
                <a:gridCol w="2484831"/>
                <a:gridCol w="1978685"/>
              </a:tblGrid>
              <a:tr h="64209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Paper</a:t>
                      </a:r>
                      <a:r>
                        <a:rPr lang="en-GB" b="1" baseline="0" dirty="0" smtClean="0"/>
                        <a:t> 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Compulsory</a:t>
                      </a:r>
                      <a:r>
                        <a:rPr lang="en-GB" baseline="0" dirty="0" smtClean="0"/>
                        <a:t> content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 hour, 30 minutes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60 </a:t>
                      </a:r>
                      <a:r>
                        <a:rPr lang="en-GB" baseline="0" dirty="0" smtClean="0"/>
                        <a:t>marks</a:t>
                      </a:r>
                      <a:endParaRPr lang="en-GB" baseline="0" dirty="0" smtClean="0"/>
                    </a:p>
                    <a:p>
                      <a:pPr algn="ctr"/>
                      <a:r>
                        <a:rPr lang="en-GB" baseline="0" dirty="0" smtClean="0"/>
                        <a:t>(50%)</a:t>
                      </a:r>
                      <a:endParaRPr lang="en-GB" dirty="0"/>
                    </a:p>
                  </a:txBody>
                  <a:tcPr/>
                </a:tc>
              </a:tr>
              <a:tr h="64209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Paper</a:t>
                      </a:r>
                      <a:r>
                        <a:rPr lang="en-GB" b="1" baseline="0" dirty="0" smtClean="0"/>
                        <a:t> 2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Critical</a:t>
                      </a:r>
                      <a:r>
                        <a:rPr lang="en-GB" baseline="0" dirty="0" smtClean="0"/>
                        <a:t> analysis of data and one of:</a:t>
                      </a:r>
                    </a:p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en-GB" dirty="0" smtClean="0"/>
                        <a:t>Statistical techniques</a:t>
                      </a:r>
                    </a:p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en-GB" dirty="0" smtClean="0"/>
                        <a:t>Critical path and risk</a:t>
                      </a:r>
                      <a:r>
                        <a:rPr lang="en-GB" baseline="0" dirty="0" smtClean="0"/>
                        <a:t> analysis</a:t>
                      </a:r>
                    </a:p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en-GB" dirty="0" smtClean="0"/>
                        <a:t>Graphical</a:t>
                      </a:r>
                      <a:r>
                        <a:rPr lang="en-GB" baseline="0" dirty="0" smtClean="0"/>
                        <a:t> techniques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 hour,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smtClean="0"/>
                        <a:t>30 minutes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60 marks </a:t>
                      </a:r>
                    </a:p>
                    <a:p>
                      <a:pPr algn="ctr"/>
                      <a:r>
                        <a:rPr lang="en-GB" dirty="0" smtClean="0"/>
                        <a:t>(50%)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1656184"/>
          </a:xfrm>
        </p:spPr>
        <p:txBody>
          <a:bodyPr>
            <a:noAutofit/>
          </a:bodyPr>
          <a:lstStyle/>
          <a:p>
            <a:r>
              <a:rPr lang="en-GB" sz="2000" dirty="0" smtClean="0"/>
              <a:t>AQA</a:t>
            </a:r>
            <a:r>
              <a:rPr lang="en-GB" sz="2000" baseline="0" dirty="0" smtClean="0"/>
              <a:t> Level 3 Certificate in Mathematical Studies</a:t>
            </a:r>
          </a:p>
          <a:p>
            <a:r>
              <a:rPr lang="en-GB" sz="2000" baseline="0" dirty="0" smtClean="0"/>
              <a:t>Equivalent to 1 AS (or the EPQ)</a:t>
            </a:r>
          </a:p>
          <a:p>
            <a:r>
              <a:rPr lang="en-GB" sz="2000" baseline="0" dirty="0" smtClean="0"/>
              <a:t>Taken over </a:t>
            </a:r>
            <a:r>
              <a:rPr lang="en-GB" sz="2000" baseline="0" dirty="0" smtClean="0"/>
              <a:t>2 years</a:t>
            </a:r>
          </a:p>
          <a:p>
            <a:r>
              <a:rPr lang="en-GB" sz="2000" dirty="0" smtClean="0"/>
              <a:t>Focus on application of known techniques</a:t>
            </a:r>
            <a:endParaRPr lang="en-GB" sz="2000" baseline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smtClean="0"/>
              <a:t>Level 3 Mathematical Studies (Core Maths)</a:t>
            </a:r>
            <a:endParaRPr lang="en-GB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61937560"/>
              </p:ext>
            </p:extLst>
          </p:nvPr>
        </p:nvGraphicFramePr>
        <p:xfrm>
          <a:off x="575556" y="1052736"/>
          <a:ext cx="79928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43608" y="619666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/>
              <a:t>*Critical analysis is examined in the first section of each Paper 2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13790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7960" y="580526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smtClean="0"/>
              <a:t>AQA Level 3 Mathematical Studies Paper 1, June 2017</a:t>
            </a:r>
            <a:endParaRPr lang="en-GB" i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31100" r="24800" b="53780"/>
          <a:stretch/>
        </p:blipFill>
        <p:spPr>
          <a:xfrm>
            <a:off x="107472" y="188640"/>
            <a:ext cx="6984808" cy="1289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19760" r="24800" b="9681"/>
          <a:stretch/>
        </p:blipFill>
        <p:spPr>
          <a:xfrm>
            <a:off x="2987824" y="1529526"/>
            <a:ext cx="5976664" cy="514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7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I do with Core Maths?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Autofit/>
          </a:bodyPr>
          <a:lstStyle/>
          <a:p>
            <a:pPr lvl="0"/>
            <a:r>
              <a:rPr lang="en-GB" sz="2400" dirty="0" smtClean="0">
                <a:latin typeface="Calibri"/>
                <a:ea typeface="Calibri"/>
                <a:cs typeface="Times New Roman"/>
              </a:rPr>
              <a:t>Still quite new so not a requirement for any higher or further education courses yet </a:t>
            </a:r>
          </a:p>
          <a:p>
            <a:pPr lvl="0"/>
            <a:r>
              <a:rPr lang="en-GB" sz="2400" dirty="0" smtClean="0">
                <a:latin typeface="Calibri"/>
                <a:ea typeface="Calibri"/>
                <a:cs typeface="Times New Roman"/>
              </a:rPr>
              <a:t>But it does make your application more desirable for the following:</a:t>
            </a:r>
          </a:p>
        </p:txBody>
      </p:sp>
      <p:sp>
        <p:nvSpPr>
          <p:cNvPr id="4" name="Rectangle 3"/>
          <p:cNvSpPr/>
          <p:nvPr/>
        </p:nvSpPr>
        <p:spPr>
          <a:xfrm>
            <a:off x="852811" y="3068960"/>
            <a:ext cx="7438378" cy="230832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ea typeface="Calibri"/>
                <a:cs typeface="Times New Roman"/>
              </a:rPr>
              <a:t>Accounting</a:t>
            </a:r>
            <a:endParaRPr lang="en-GB" sz="1100" dirty="0" smtClean="0">
              <a:ea typeface="Calibri"/>
              <a:cs typeface="Times New Roman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ea typeface="Calibri"/>
                <a:cs typeface="Times New Roman"/>
              </a:rPr>
              <a:t>Architecture</a:t>
            </a:r>
            <a:endParaRPr lang="en-GB" sz="1100" dirty="0" smtClean="0">
              <a:ea typeface="Calibri"/>
              <a:cs typeface="Times New Roman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ea typeface="Calibri"/>
                <a:cs typeface="Times New Roman"/>
              </a:rPr>
              <a:t>Biology</a:t>
            </a:r>
            <a:endParaRPr lang="en-GB" sz="1100" dirty="0" smtClean="0">
              <a:ea typeface="Calibri"/>
              <a:cs typeface="Times New Roman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ea typeface="Calibri"/>
                <a:cs typeface="Times New Roman"/>
              </a:rPr>
              <a:t>Business</a:t>
            </a:r>
            <a:endParaRPr lang="en-GB" sz="1100" dirty="0" smtClean="0">
              <a:ea typeface="Calibri"/>
              <a:cs typeface="Times New Roman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ea typeface="Calibri"/>
                <a:cs typeface="Times New Roman"/>
              </a:rPr>
              <a:t>Chemistry</a:t>
            </a:r>
            <a:endParaRPr lang="en-GB" sz="1100" dirty="0" smtClean="0">
              <a:ea typeface="Calibri"/>
              <a:cs typeface="Times New Roman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ea typeface="Calibri"/>
                <a:cs typeface="Times New Roman"/>
              </a:rPr>
              <a:t>Finance</a:t>
            </a:r>
            <a:endParaRPr lang="en-GB" sz="1100" dirty="0" smtClean="0">
              <a:ea typeface="Calibri"/>
              <a:cs typeface="Times New Roman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ea typeface="Calibri"/>
                <a:cs typeface="Times New Roman"/>
              </a:rPr>
              <a:t>Management</a:t>
            </a:r>
            <a:endParaRPr lang="en-GB" sz="1100" dirty="0" smtClean="0">
              <a:ea typeface="Calibri"/>
              <a:cs typeface="Times New Roman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ea typeface="Calibri"/>
                <a:cs typeface="Times New Roman"/>
              </a:rPr>
              <a:t>Marketing</a:t>
            </a:r>
            <a:endParaRPr lang="en-GB" sz="1100" dirty="0" smtClean="0">
              <a:ea typeface="Calibri"/>
              <a:cs typeface="Times New Roman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ea typeface="Calibri"/>
                <a:cs typeface="Times New Roman"/>
              </a:rPr>
              <a:t>Medicine </a:t>
            </a:r>
            <a:endParaRPr lang="en-GB" sz="1100" dirty="0" smtClean="0">
              <a:ea typeface="Calibri"/>
              <a:cs typeface="Times New Roman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ea typeface="Calibri"/>
                <a:cs typeface="Times New Roman"/>
              </a:rPr>
              <a:t>Psychology</a:t>
            </a:r>
            <a:endParaRPr lang="en-GB" sz="1100" dirty="0" smtClean="0">
              <a:ea typeface="Calibri"/>
              <a:cs typeface="Times New Roman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ea typeface="Calibri"/>
                <a:cs typeface="Times New Roman"/>
              </a:rPr>
              <a:t>Social sciences</a:t>
            </a:r>
            <a:endParaRPr lang="en-GB" sz="5400" dirty="0"/>
          </a:p>
        </p:txBody>
      </p:sp>
      <p:sp>
        <p:nvSpPr>
          <p:cNvPr id="5" name="Rectangle 4"/>
          <p:cNvSpPr/>
          <p:nvPr/>
        </p:nvSpPr>
        <p:spPr>
          <a:xfrm>
            <a:off x="852811" y="5949280"/>
            <a:ext cx="7438378" cy="46166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1"/>
            <a:r>
              <a:rPr lang="en-GB" sz="2400" dirty="0" smtClean="0">
                <a:ea typeface="Calibri"/>
                <a:cs typeface="Times New Roman"/>
              </a:rPr>
              <a:t>6/B+ at GCSE, but 5/Cs considered case by case</a:t>
            </a:r>
            <a:endParaRPr lang="en-GB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AS/A Level</a:t>
            </a:r>
            <a:r>
              <a:rPr lang="en-GB" baseline="0" dirty="0" smtClean="0"/>
              <a:t> Mathematics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en-GB" dirty="0" smtClean="0"/>
              <a:t>Most popular AS/A level in England</a:t>
            </a:r>
          </a:p>
          <a:p>
            <a:r>
              <a:rPr lang="en-GB" dirty="0" smtClean="0"/>
              <a:t>Russell Group “facilitating subjects”</a:t>
            </a:r>
          </a:p>
          <a:p>
            <a:pPr>
              <a:buNone/>
            </a:pPr>
            <a:endParaRPr lang="en-GB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9552" y="2276872"/>
          <a:ext cx="8064896" cy="1656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9854"/>
                <a:gridCol w="2358484"/>
                <a:gridCol w="2358484"/>
                <a:gridCol w="1878074"/>
              </a:tblGrid>
              <a:tr h="372004">
                <a:tc gridSpan="4"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AS Maths</a:t>
                      </a:r>
                      <a:endParaRPr lang="en-GB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64209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Paper</a:t>
                      </a:r>
                      <a:r>
                        <a:rPr lang="en-GB" b="1" baseline="0" dirty="0" smtClean="0"/>
                        <a:t> 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Pure Mathematics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 hours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100</a:t>
                      </a:r>
                      <a:r>
                        <a:rPr lang="en-GB" baseline="0" dirty="0" smtClean="0"/>
                        <a:t> marks</a:t>
                      </a:r>
                    </a:p>
                    <a:p>
                      <a:pPr algn="ctr"/>
                      <a:r>
                        <a:rPr lang="en-GB" baseline="0" dirty="0" smtClean="0"/>
                        <a:t>(62.5%)</a:t>
                      </a:r>
                      <a:endParaRPr lang="en-GB" dirty="0"/>
                    </a:p>
                  </a:txBody>
                  <a:tcPr/>
                </a:tc>
              </a:tr>
              <a:tr h="64209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Paper</a:t>
                      </a:r>
                      <a:r>
                        <a:rPr lang="en-GB" b="1" baseline="0" dirty="0" smtClean="0"/>
                        <a:t> 2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Statistics &amp; Mechanics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 hour,</a:t>
                      </a:r>
                      <a:r>
                        <a:rPr lang="en-GB" baseline="0" dirty="0" smtClean="0"/>
                        <a:t> 15 minutes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60 marks </a:t>
                      </a:r>
                    </a:p>
                    <a:p>
                      <a:pPr algn="ctr"/>
                      <a:r>
                        <a:rPr lang="en-GB" dirty="0" smtClean="0"/>
                        <a:t>(37.5%)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9552" y="4005064"/>
          <a:ext cx="8064896" cy="22982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9854"/>
                <a:gridCol w="2358484"/>
                <a:gridCol w="2358484"/>
                <a:gridCol w="1878074"/>
              </a:tblGrid>
              <a:tr h="372004">
                <a:tc gridSpan="4"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A Level Maths</a:t>
                      </a:r>
                      <a:endParaRPr lang="en-GB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64209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Paper</a:t>
                      </a:r>
                      <a:r>
                        <a:rPr lang="en-GB" b="1" baseline="0" dirty="0" smtClean="0"/>
                        <a:t> 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Pure Mathematics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 hours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100</a:t>
                      </a:r>
                      <a:r>
                        <a:rPr lang="en-GB" baseline="0" dirty="0" smtClean="0"/>
                        <a:t> marks</a:t>
                      </a:r>
                    </a:p>
                    <a:p>
                      <a:pPr algn="ctr"/>
                      <a:r>
                        <a:rPr lang="en-GB" baseline="0" dirty="0" smtClean="0"/>
                        <a:t>(33.33%)</a:t>
                      </a:r>
                      <a:endParaRPr lang="en-GB" dirty="0"/>
                    </a:p>
                  </a:txBody>
                  <a:tcPr/>
                </a:tc>
              </a:tr>
              <a:tr h="64209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Paper</a:t>
                      </a:r>
                      <a:r>
                        <a:rPr lang="en-GB" b="1" baseline="0" dirty="0" smtClean="0"/>
                        <a:t> 2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Pure</a:t>
                      </a:r>
                      <a:r>
                        <a:rPr lang="en-GB" baseline="0" dirty="0" smtClean="0"/>
                        <a:t> Mathematics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 hours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100 marks </a:t>
                      </a:r>
                    </a:p>
                    <a:p>
                      <a:pPr algn="ctr"/>
                      <a:r>
                        <a:rPr lang="en-GB" dirty="0" smtClean="0"/>
                        <a:t>(33.33%)</a:t>
                      </a:r>
                      <a:endParaRPr lang="en-GB" dirty="0"/>
                    </a:p>
                  </a:txBody>
                  <a:tcPr/>
                </a:tc>
              </a:tr>
              <a:tr h="64209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Paper 3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Statistics and Mechanics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 hours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100 marks</a:t>
                      </a:r>
                      <a:endParaRPr lang="en-GB" baseline="0" dirty="0" smtClean="0"/>
                    </a:p>
                    <a:p>
                      <a:pPr algn="ctr"/>
                      <a:r>
                        <a:rPr lang="en-GB" baseline="0" dirty="0" smtClean="0"/>
                        <a:t>(33.33%)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9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1140</Words>
  <Application>Microsoft Macintosh PowerPoint</Application>
  <PresentationFormat>On-screen Show (4:3)</PresentationFormat>
  <Paragraphs>312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MS PGothic</vt:lpstr>
      <vt:lpstr>Times New Roman</vt:lpstr>
      <vt:lpstr>Arial</vt:lpstr>
      <vt:lpstr>Office Theme</vt:lpstr>
      <vt:lpstr>PowerPoint Presentation</vt:lpstr>
      <vt:lpstr>What courses are on offer?</vt:lpstr>
      <vt:lpstr>Numeracy and maths at University</vt:lpstr>
      <vt:lpstr>Numeracy and maths at University</vt:lpstr>
      <vt:lpstr>Level 3 Mathematical Studies (Core Maths)</vt:lpstr>
      <vt:lpstr>Level 3 Mathematical Studies (Core Maths)</vt:lpstr>
      <vt:lpstr>PowerPoint Presentation</vt:lpstr>
      <vt:lpstr>What can I do with Core Maths?</vt:lpstr>
      <vt:lpstr>AS/A Level Mathematics</vt:lpstr>
      <vt:lpstr>AS/A Level Mathematics</vt:lpstr>
      <vt:lpstr>AS Mathematics Content</vt:lpstr>
      <vt:lpstr>A Level Mathematics Content</vt:lpstr>
      <vt:lpstr>PowerPoint Presentation</vt:lpstr>
      <vt:lpstr>PowerPoint Presentation</vt:lpstr>
      <vt:lpstr>PowerPoint Presentation</vt:lpstr>
      <vt:lpstr>PowerPoint Presentation</vt:lpstr>
      <vt:lpstr>AS/A Level Further Mathematics</vt:lpstr>
      <vt:lpstr>AS Further Mathematics Content</vt:lpstr>
      <vt:lpstr>AS/A Level Mathematics</vt:lpstr>
      <vt:lpstr>A Level Further Mathematics Content</vt:lpstr>
      <vt:lpstr>PowerPoint Presentation</vt:lpstr>
    </vt:vector>
  </TitlesOfParts>
  <Company>Academy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Further Maths Taster Session</dc:title>
  <dc:creator>Carlos Karingal</dc:creator>
  <cp:lastModifiedBy>Carlos Karingal</cp:lastModifiedBy>
  <cp:revision>29</cp:revision>
  <dcterms:created xsi:type="dcterms:W3CDTF">2017-06-13T08:51:18Z</dcterms:created>
  <dcterms:modified xsi:type="dcterms:W3CDTF">2017-06-14T09:05:59Z</dcterms:modified>
</cp:coreProperties>
</file>